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handoutMasterIdLst>
    <p:handoutMasterId r:id="rId25"/>
  </p:handoutMasterIdLst>
  <p:sldIdLst>
    <p:sldId id="268" r:id="rId2"/>
    <p:sldId id="352" r:id="rId3"/>
    <p:sldId id="363" r:id="rId4"/>
    <p:sldId id="364" r:id="rId5"/>
    <p:sldId id="365" r:id="rId6"/>
    <p:sldId id="366" r:id="rId7"/>
    <p:sldId id="380" r:id="rId8"/>
    <p:sldId id="368" r:id="rId9"/>
    <p:sldId id="369" r:id="rId10"/>
    <p:sldId id="370" r:id="rId11"/>
    <p:sldId id="371" r:id="rId12"/>
    <p:sldId id="381" r:id="rId13"/>
    <p:sldId id="372" r:id="rId14"/>
    <p:sldId id="373" r:id="rId15"/>
    <p:sldId id="281" r:id="rId16"/>
    <p:sldId id="374" r:id="rId17"/>
    <p:sldId id="382" r:id="rId18"/>
    <p:sldId id="376" r:id="rId19"/>
    <p:sldId id="377" r:id="rId20"/>
    <p:sldId id="375" r:id="rId21"/>
    <p:sldId id="378" r:id="rId22"/>
    <p:sldId id="379" r:id="rId23"/>
  </p:sldIdLst>
  <p:sldSz cx="9144000" cy="6858000" type="screen4x3"/>
  <p:notesSz cx="6797675" cy="987425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71" autoAdjust="0"/>
    <p:restoredTop sz="94660"/>
  </p:normalViewPr>
  <p:slideViewPr>
    <p:cSldViewPr snapToGrid="0">
      <p:cViewPr varScale="1">
        <p:scale>
          <a:sx n="91" d="100"/>
          <a:sy n="91" d="100"/>
        </p:scale>
        <p:origin x="1018" y="6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61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08CB8C-3969-40F5-92FC-0FD6541D864F}"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6FEE7ECD-93C3-4B25-A14B-FCF257058970}">
      <dgm:prSet/>
      <dgm:spPr/>
      <dgm:t>
        <a:bodyPr/>
        <a:lstStyle/>
        <a:p>
          <a:r>
            <a:rPr lang="zh-TW" b="1"/>
            <a:t>探索苦難對生命的意義</a:t>
          </a:r>
          <a:endParaRPr lang="en-US"/>
        </a:p>
      </dgm:t>
    </dgm:pt>
    <dgm:pt modelId="{D159727E-D094-4D5F-911F-98F3D25E565B}" type="parTrans" cxnId="{583701AE-F6F4-4572-87E6-41D2F4569D79}">
      <dgm:prSet/>
      <dgm:spPr/>
      <dgm:t>
        <a:bodyPr/>
        <a:lstStyle/>
        <a:p>
          <a:endParaRPr lang="en-US"/>
        </a:p>
      </dgm:t>
    </dgm:pt>
    <dgm:pt modelId="{D1948FE8-C1F0-4E35-B294-571D441B3EB8}" type="sibTrans" cxnId="{583701AE-F6F4-4572-87E6-41D2F4569D79}">
      <dgm:prSet/>
      <dgm:spPr/>
      <dgm:t>
        <a:bodyPr/>
        <a:lstStyle/>
        <a:p>
          <a:endParaRPr lang="en-US"/>
        </a:p>
      </dgm:t>
    </dgm:pt>
    <dgm:pt modelId="{BCF872E0-348F-456F-B526-D1DC0ACDC4F2}">
      <dgm:prSet/>
      <dgm:spPr/>
      <dgm:t>
        <a:bodyPr/>
        <a:lstStyle/>
        <a:p>
          <a:r>
            <a:rPr lang="zh-TW" b="1" dirty="0"/>
            <a:t>理解人類怎樣超越苦難</a:t>
          </a:r>
          <a:endParaRPr lang="en-US" dirty="0"/>
        </a:p>
      </dgm:t>
    </dgm:pt>
    <dgm:pt modelId="{02A3CBB8-BD5C-4C86-941A-0F9B1DF3D0D9}" type="parTrans" cxnId="{B83A51A3-DF53-4974-BC90-A617F845D644}">
      <dgm:prSet/>
      <dgm:spPr/>
      <dgm:t>
        <a:bodyPr/>
        <a:lstStyle/>
        <a:p>
          <a:endParaRPr lang="en-US"/>
        </a:p>
      </dgm:t>
    </dgm:pt>
    <dgm:pt modelId="{27A1A467-A1EE-4B48-92F9-47A6C03D9A0A}" type="sibTrans" cxnId="{B83A51A3-DF53-4974-BC90-A617F845D644}">
      <dgm:prSet/>
      <dgm:spPr/>
      <dgm:t>
        <a:bodyPr/>
        <a:lstStyle/>
        <a:p>
          <a:endParaRPr lang="en-US"/>
        </a:p>
      </dgm:t>
    </dgm:pt>
    <dgm:pt modelId="{A229EE3D-BE20-4857-845A-DCEA4EFCB8DB}" type="pres">
      <dgm:prSet presAssocID="{E908CB8C-3969-40F5-92FC-0FD6541D864F}" presName="linear" presStyleCnt="0">
        <dgm:presLayoutVars>
          <dgm:animLvl val="lvl"/>
          <dgm:resizeHandles val="exact"/>
        </dgm:presLayoutVars>
      </dgm:prSet>
      <dgm:spPr/>
    </dgm:pt>
    <dgm:pt modelId="{BD73F5AC-8BA1-4196-8567-DCD60CF0648E}" type="pres">
      <dgm:prSet presAssocID="{6FEE7ECD-93C3-4B25-A14B-FCF257058970}" presName="parentText" presStyleLbl="node1" presStyleIdx="0" presStyleCnt="2">
        <dgm:presLayoutVars>
          <dgm:chMax val="0"/>
          <dgm:bulletEnabled val="1"/>
        </dgm:presLayoutVars>
      </dgm:prSet>
      <dgm:spPr/>
    </dgm:pt>
    <dgm:pt modelId="{6AC02F8C-15B0-4DA6-8D05-092E8A486CCA}" type="pres">
      <dgm:prSet presAssocID="{D1948FE8-C1F0-4E35-B294-571D441B3EB8}" presName="spacer" presStyleCnt="0"/>
      <dgm:spPr/>
    </dgm:pt>
    <dgm:pt modelId="{D0DC1EB3-6BD3-4664-8FA9-4435024F9042}" type="pres">
      <dgm:prSet presAssocID="{BCF872E0-348F-456F-B526-D1DC0ACDC4F2}" presName="parentText" presStyleLbl="node1" presStyleIdx="1" presStyleCnt="2">
        <dgm:presLayoutVars>
          <dgm:chMax val="0"/>
          <dgm:bulletEnabled val="1"/>
        </dgm:presLayoutVars>
      </dgm:prSet>
      <dgm:spPr/>
    </dgm:pt>
  </dgm:ptLst>
  <dgm:cxnLst>
    <dgm:cxn modelId="{76145617-8E3E-4BED-9FE7-53F97AE5F600}" type="presOf" srcId="{BCF872E0-348F-456F-B526-D1DC0ACDC4F2}" destId="{D0DC1EB3-6BD3-4664-8FA9-4435024F9042}" srcOrd="0" destOrd="0" presId="urn:microsoft.com/office/officeart/2005/8/layout/vList2"/>
    <dgm:cxn modelId="{DAA5E34F-666C-4B43-B21F-33900CC23F87}" type="presOf" srcId="{E908CB8C-3969-40F5-92FC-0FD6541D864F}" destId="{A229EE3D-BE20-4857-845A-DCEA4EFCB8DB}" srcOrd="0" destOrd="0" presId="urn:microsoft.com/office/officeart/2005/8/layout/vList2"/>
    <dgm:cxn modelId="{B83A51A3-DF53-4974-BC90-A617F845D644}" srcId="{E908CB8C-3969-40F5-92FC-0FD6541D864F}" destId="{BCF872E0-348F-456F-B526-D1DC0ACDC4F2}" srcOrd="1" destOrd="0" parTransId="{02A3CBB8-BD5C-4C86-941A-0F9B1DF3D0D9}" sibTransId="{27A1A467-A1EE-4B48-92F9-47A6C03D9A0A}"/>
    <dgm:cxn modelId="{583701AE-F6F4-4572-87E6-41D2F4569D79}" srcId="{E908CB8C-3969-40F5-92FC-0FD6541D864F}" destId="{6FEE7ECD-93C3-4B25-A14B-FCF257058970}" srcOrd="0" destOrd="0" parTransId="{D159727E-D094-4D5F-911F-98F3D25E565B}" sibTransId="{D1948FE8-C1F0-4E35-B294-571D441B3EB8}"/>
    <dgm:cxn modelId="{388928EB-1A23-48D4-95E8-4647FDB36962}" type="presOf" srcId="{6FEE7ECD-93C3-4B25-A14B-FCF257058970}" destId="{BD73F5AC-8BA1-4196-8567-DCD60CF0648E}" srcOrd="0" destOrd="0" presId="urn:microsoft.com/office/officeart/2005/8/layout/vList2"/>
    <dgm:cxn modelId="{2943BDD1-DF0D-4D8F-933A-3E446BFB8D50}" type="presParOf" srcId="{A229EE3D-BE20-4857-845A-DCEA4EFCB8DB}" destId="{BD73F5AC-8BA1-4196-8567-DCD60CF0648E}" srcOrd="0" destOrd="0" presId="urn:microsoft.com/office/officeart/2005/8/layout/vList2"/>
    <dgm:cxn modelId="{8EFCE806-9553-4F28-8611-37F0849D32E9}" type="presParOf" srcId="{A229EE3D-BE20-4857-845A-DCEA4EFCB8DB}" destId="{6AC02F8C-15B0-4DA6-8D05-092E8A486CCA}" srcOrd="1" destOrd="0" presId="urn:microsoft.com/office/officeart/2005/8/layout/vList2"/>
    <dgm:cxn modelId="{7C7095CA-5BE6-460E-BB7B-747381E224A9}" type="presParOf" srcId="{A229EE3D-BE20-4857-845A-DCEA4EFCB8DB}" destId="{D0DC1EB3-6BD3-4664-8FA9-4435024F904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E8913C-3B14-43D6-919F-7AFC2255221A}"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8548082A-30A3-471B-ABA5-95F2A31EECF5}">
      <dgm:prSet/>
      <dgm:spPr/>
      <dgm:t>
        <a:bodyPr/>
        <a:lstStyle/>
        <a:p>
          <a:r>
            <a:rPr lang="zh-TW" b="0" i="0"/>
            <a:t>為能夠重聚感恩</a:t>
          </a:r>
          <a:endParaRPr lang="en-US"/>
        </a:p>
      </dgm:t>
    </dgm:pt>
    <dgm:pt modelId="{3817C7AE-300A-4C9C-8CB0-139E31026CD2}" type="parTrans" cxnId="{BB6E8EDB-34E4-460D-BCD1-A53854F51A49}">
      <dgm:prSet/>
      <dgm:spPr/>
      <dgm:t>
        <a:bodyPr/>
        <a:lstStyle/>
        <a:p>
          <a:endParaRPr lang="en-US"/>
        </a:p>
      </dgm:t>
    </dgm:pt>
    <dgm:pt modelId="{2BA4F41C-9D55-4150-9EC1-C4AD7F69D2D4}" type="sibTrans" cxnId="{BB6E8EDB-34E4-460D-BCD1-A53854F51A49}">
      <dgm:prSet/>
      <dgm:spPr/>
      <dgm:t>
        <a:bodyPr/>
        <a:lstStyle/>
        <a:p>
          <a:endParaRPr lang="en-US"/>
        </a:p>
      </dgm:t>
    </dgm:pt>
    <dgm:pt modelId="{82B9948D-BE90-4229-A9C1-311A449CB9C4}">
      <dgm:prSet/>
      <dgm:spPr/>
      <dgm:t>
        <a:bodyPr/>
        <a:lstStyle/>
        <a:p>
          <a:r>
            <a:rPr lang="zh-TW" b="0" i="0"/>
            <a:t>多人默默付出才有今天的重聚</a:t>
          </a:r>
          <a:endParaRPr lang="en-US"/>
        </a:p>
      </dgm:t>
    </dgm:pt>
    <dgm:pt modelId="{63E35A3B-4145-48EB-94DC-8BD073F1298D}" type="parTrans" cxnId="{97DFC699-98AA-44F5-ADD9-534841936102}">
      <dgm:prSet/>
      <dgm:spPr/>
      <dgm:t>
        <a:bodyPr/>
        <a:lstStyle/>
        <a:p>
          <a:endParaRPr lang="en-US"/>
        </a:p>
      </dgm:t>
    </dgm:pt>
    <dgm:pt modelId="{3B74687D-5F2B-47B6-8307-0BAD64E9CFA0}" type="sibTrans" cxnId="{97DFC699-98AA-44F5-ADD9-534841936102}">
      <dgm:prSet/>
      <dgm:spPr/>
      <dgm:t>
        <a:bodyPr/>
        <a:lstStyle/>
        <a:p>
          <a:endParaRPr lang="en-US"/>
        </a:p>
      </dgm:t>
    </dgm:pt>
    <dgm:pt modelId="{55118B82-BC9E-470D-BA34-0DBB629599C1}">
      <dgm:prSet/>
      <dgm:spPr/>
      <dgm:t>
        <a:bodyPr/>
        <a:lstStyle/>
        <a:p>
          <a:r>
            <a:rPr lang="zh-TW" b="0" i="0"/>
            <a:t>記念那些未能重聚的成員</a:t>
          </a:r>
          <a:endParaRPr lang="en-US"/>
        </a:p>
      </dgm:t>
    </dgm:pt>
    <dgm:pt modelId="{E076905A-9C72-4F8B-90EF-6D96B1F54BE7}" type="parTrans" cxnId="{64652D04-5E3F-4E1C-859B-35AFB06A3641}">
      <dgm:prSet/>
      <dgm:spPr/>
      <dgm:t>
        <a:bodyPr/>
        <a:lstStyle/>
        <a:p>
          <a:endParaRPr lang="en-US"/>
        </a:p>
      </dgm:t>
    </dgm:pt>
    <dgm:pt modelId="{6027A4CC-0343-4ED4-B451-E274C0071A14}" type="sibTrans" cxnId="{64652D04-5E3F-4E1C-859B-35AFB06A3641}">
      <dgm:prSet/>
      <dgm:spPr/>
      <dgm:t>
        <a:bodyPr/>
        <a:lstStyle/>
        <a:p>
          <a:endParaRPr lang="en-US"/>
        </a:p>
      </dgm:t>
    </dgm:pt>
    <dgm:pt modelId="{6C2A0520-893E-4336-B136-585D28256CE3}" type="pres">
      <dgm:prSet presAssocID="{24E8913C-3B14-43D6-919F-7AFC2255221A}" presName="linear" presStyleCnt="0">
        <dgm:presLayoutVars>
          <dgm:animLvl val="lvl"/>
          <dgm:resizeHandles val="exact"/>
        </dgm:presLayoutVars>
      </dgm:prSet>
      <dgm:spPr/>
    </dgm:pt>
    <dgm:pt modelId="{486174E1-3B1C-4760-8C79-176859834A19}" type="pres">
      <dgm:prSet presAssocID="{8548082A-30A3-471B-ABA5-95F2A31EECF5}" presName="parentText" presStyleLbl="node1" presStyleIdx="0" presStyleCnt="3">
        <dgm:presLayoutVars>
          <dgm:chMax val="0"/>
          <dgm:bulletEnabled val="1"/>
        </dgm:presLayoutVars>
      </dgm:prSet>
      <dgm:spPr/>
    </dgm:pt>
    <dgm:pt modelId="{9D6E70E3-10C9-44A6-92F8-1AB639A4446D}" type="pres">
      <dgm:prSet presAssocID="{2BA4F41C-9D55-4150-9EC1-C4AD7F69D2D4}" presName="spacer" presStyleCnt="0"/>
      <dgm:spPr/>
    </dgm:pt>
    <dgm:pt modelId="{DE9AE7C5-1EF2-4164-865E-8CCB45474343}" type="pres">
      <dgm:prSet presAssocID="{82B9948D-BE90-4229-A9C1-311A449CB9C4}" presName="parentText" presStyleLbl="node1" presStyleIdx="1" presStyleCnt="3">
        <dgm:presLayoutVars>
          <dgm:chMax val="0"/>
          <dgm:bulletEnabled val="1"/>
        </dgm:presLayoutVars>
      </dgm:prSet>
      <dgm:spPr/>
    </dgm:pt>
    <dgm:pt modelId="{C0B6896F-1BC7-496C-A3E7-D3D312D384A0}" type="pres">
      <dgm:prSet presAssocID="{3B74687D-5F2B-47B6-8307-0BAD64E9CFA0}" presName="spacer" presStyleCnt="0"/>
      <dgm:spPr/>
    </dgm:pt>
    <dgm:pt modelId="{98C2C0C1-C86F-4484-9945-7DEFE47B95D1}" type="pres">
      <dgm:prSet presAssocID="{55118B82-BC9E-470D-BA34-0DBB629599C1}" presName="parentText" presStyleLbl="node1" presStyleIdx="2" presStyleCnt="3">
        <dgm:presLayoutVars>
          <dgm:chMax val="0"/>
          <dgm:bulletEnabled val="1"/>
        </dgm:presLayoutVars>
      </dgm:prSet>
      <dgm:spPr/>
    </dgm:pt>
  </dgm:ptLst>
  <dgm:cxnLst>
    <dgm:cxn modelId="{64652D04-5E3F-4E1C-859B-35AFB06A3641}" srcId="{24E8913C-3B14-43D6-919F-7AFC2255221A}" destId="{55118B82-BC9E-470D-BA34-0DBB629599C1}" srcOrd="2" destOrd="0" parTransId="{E076905A-9C72-4F8B-90EF-6D96B1F54BE7}" sibTransId="{6027A4CC-0343-4ED4-B451-E274C0071A14}"/>
    <dgm:cxn modelId="{019FE015-229B-44CC-A664-0EA43C4C9B1A}" type="presOf" srcId="{55118B82-BC9E-470D-BA34-0DBB629599C1}" destId="{98C2C0C1-C86F-4484-9945-7DEFE47B95D1}" srcOrd="0" destOrd="0" presId="urn:microsoft.com/office/officeart/2005/8/layout/vList2"/>
    <dgm:cxn modelId="{33FC8531-8CB4-4074-92FD-73FECCAAE469}" type="presOf" srcId="{8548082A-30A3-471B-ABA5-95F2A31EECF5}" destId="{486174E1-3B1C-4760-8C79-176859834A19}" srcOrd="0" destOrd="0" presId="urn:microsoft.com/office/officeart/2005/8/layout/vList2"/>
    <dgm:cxn modelId="{3D205544-C174-4FB5-9AAF-7366D1CB5D07}" type="presOf" srcId="{24E8913C-3B14-43D6-919F-7AFC2255221A}" destId="{6C2A0520-893E-4336-B136-585D28256CE3}" srcOrd="0" destOrd="0" presId="urn:microsoft.com/office/officeart/2005/8/layout/vList2"/>
    <dgm:cxn modelId="{97DFC699-98AA-44F5-ADD9-534841936102}" srcId="{24E8913C-3B14-43D6-919F-7AFC2255221A}" destId="{82B9948D-BE90-4229-A9C1-311A449CB9C4}" srcOrd="1" destOrd="0" parTransId="{63E35A3B-4145-48EB-94DC-8BD073F1298D}" sibTransId="{3B74687D-5F2B-47B6-8307-0BAD64E9CFA0}"/>
    <dgm:cxn modelId="{BB6E8EDB-34E4-460D-BCD1-A53854F51A49}" srcId="{24E8913C-3B14-43D6-919F-7AFC2255221A}" destId="{8548082A-30A3-471B-ABA5-95F2A31EECF5}" srcOrd="0" destOrd="0" parTransId="{3817C7AE-300A-4C9C-8CB0-139E31026CD2}" sibTransId="{2BA4F41C-9D55-4150-9EC1-C4AD7F69D2D4}"/>
    <dgm:cxn modelId="{01BEBFFA-8031-4B87-BF38-F5E065B24648}" type="presOf" srcId="{82B9948D-BE90-4229-A9C1-311A449CB9C4}" destId="{DE9AE7C5-1EF2-4164-865E-8CCB45474343}" srcOrd="0" destOrd="0" presId="urn:microsoft.com/office/officeart/2005/8/layout/vList2"/>
    <dgm:cxn modelId="{E35A5324-7A64-4EA8-A7E8-839E2128F669}" type="presParOf" srcId="{6C2A0520-893E-4336-B136-585D28256CE3}" destId="{486174E1-3B1C-4760-8C79-176859834A19}" srcOrd="0" destOrd="0" presId="urn:microsoft.com/office/officeart/2005/8/layout/vList2"/>
    <dgm:cxn modelId="{D763E8A3-6696-4F36-806D-F8604F1D4673}" type="presParOf" srcId="{6C2A0520-893E-4336-B136-585D28256CE3}" destId="{9D6E70E3-10C9-44A6-92F8-1AB639A4446D}" srcOrd="1" destOrd="0" presId="urn:microsoft.com/office/officeart/2005/8/layout/vList2"/>
    <dgm:cxn modelId="{00F539B4-3064-4482-8DA2-1182DB5BB722}" type="presParOf" srcId="{6C2A0520-893E-4336-B136-585D28256CE3}" destId="{DE9AE7C5-1EF2-4164-865E-8CCB45474343}" srcOrd="2" destOrd="0" presId="urn:microsoft.com/office/officeart/2005/8/layout/vList2"/>
    <dgm:cxn modelId="{56A7C4FF-D288-45FC-AB26-2CE02BFFC631}" type="presParOf" srcId="{6C2A0520-893E-4336-B136-585D28256CE3}" destId="{C0B6896F-1BC7-496C-A3E7-D3D312D384A0}" srcOrd="3" destOrd="0" presId="urn:microsoft.com/office/officeart/2005/8/layout/vList2"/>
    <dgm:cxn modelId="{896BDCA0-A4E0-41C7-8532-B71DCDBFE57B}" type="presParOf" srcId="{6C2A0520-893E-4336-B136-585D28256CE3}" destId="{98C2C0C1-C86F-4484-9945-7DEFE47B95D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851722-F040-4F10-BE91-D99D07761E81}"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37749838-4847-4A1D-B1A9-2D9CBEF23838}">
      <dgm:prSet/>
      <dgm:spPr/>
      <dgm:t>
        <a:bodyPr/>
        <a:lstStyle/>
        <a:p>
          <a:r>
            <a:rPr lang="zh-TW"/>
            <a:t>對一切眾生發大慈悲意味著不殺生，自然減少飼養和接觸大量的禽畜和野生動物，有助減少瘟疫。</a:t>
          </a:r>
          <a:endParaRPr lang="en-US"/>
        </a:p>
      </dgm:t>
    </dgm:pt>
    <dgm:pt modelId="{6D85CC47-F8B5-439E-B6F2-1B5AA7C2FCEB}" type="parTrans" cxnId="{A2106AF6-1F4F-4F15-8DD8-CF3D1724CA77}">
      <dgm:prSet/>
      <dgm:spPr/>
      <dgm:t>
        <a:bodyPr/>
        <a:lstStyle/>
        <a:p>
          <a:endParaRPr lang="en-US"/>
        </a:p>
      </dgm:t>
    </dgm:pt>
    <dgm:pt modelId="{253B46D4-84F8-4147-BE3E-CCFBED4CEE30}" type="sibTrans" cxnId="{A2106AF6-1F4F-4F15-8DD8-CF3D1724CA77}">
      <dgm:prSet/>
      <dgm:spPr/>
      <dgm:t>
        <a:bodyPr/>
        <a:lstStyle/>
        <a:p>
          <a:endParaRPr lang="en-US"/>
        </a:p>
      </dgm:t>
    </dgm:pt>
    <dgm:pt modelId="{09E431A3-B0FE-4BDA-9F80-29B08A87D219}">
      <dgm:prSet/>
      <dgm:spPr/>
      <dgm:t>
        <a:bodyPr/>
        <a:lstStyle/>
        <a:p>
          <a:r>
            <a:rPr lang="zh-TW"/>
            <a:t>疫症的蘊釀需時，往往是以月以年計，故要持續做到底，不能三分鐘熱度。另外做到底亦是指要有相當比例的人持之以恆，果效才大。</a:t>
          </a:r>
          <a:endParaRPr lang="en-US"/>
        </a:p>
      </dgm:t>
    </dgm:pt>
    <dgm:pt modelId="{658A01BC-5DA9-4475-A9BC-B101A7BF0F18}" type="parTrans" cxnId="{17B2CBE1-3FCE-4EE0-B08B-8F852B7F82FD}">
      <dgm:prSet/>
      <dgm:spPr/>
      <dgm:t>
        <a:bodyPr/>
        <a:lstStyle/>
        <a:p>
          <a:endParaRPr lang="en-US"/>
        </a:p>
      </dgm:t>
    </dgm:pt>
    <dgm:pt modelId="{675EA550-DD32-43D4-BF8F-991B7AA4F930}" type="sibTrans" cxnId="{17B2CBE1-3FCE-4EE0-B08B-8F852B7F82FD}">
      <dgm:prSet/>
      <dgm:spPr/>
      <dgm:t>
        <a:bodyPr/>
        <a:lstStyle/>
        <a:p>
          <a:endParaRPr lang="en-US"/>
        </a:p>
      </dgm:t>
    </dgm:pt>
    <dgm:pt modelId="{5DD1016B-6F17-449F-B7CB-964EA5BA230C}" type="pres">
      <dgm:prSet presAssocID="{D6851722-F040-4F10-BE91-D99D07761E81}" presName="vert0" presStyleCnt="0">
        <dgm:presLayoutVars>
          <dgm:dir/>
          <dgm:animOne val="branch"/>
          <dgm:animLvl val="lvl"/>
        </dgm:presLayoutVars>
      </dgm:prSet>
      <dgm:spPr/>
    </dgm:pt>
    <dgm:pt modelId="{21B43419-286F-4902-AAC8-6E1CF6598638}" type="pres">
      <dgm:prSet presAssocID="{37749838-4847-4A1D-B1A9-2D9CBEF23838}" presName="thickLine" presStyleLbl="alignNode1" presStyleIdx="0" presStyleCnt="2"/>
      <dgm:spPr/>
    </dgm:pt>
    <dgm:pt modelId="{DB2A3D37-0086-44A2-8D91-B1CCE1B023D0}" type="pres">
      <dgm:prSet presAssocID="{37749838-4847-4A1D-B1A9-2D9CBEF23838}" presName="horz1" presStyleCnt="0"/>
      <dgm:spPr/>
    </dgm:pt>
    <dgm:pt modelId="{16A4736F-F7DD-4A86-9D4B-4BE39618FD5F}" type="pres">
      <dgm:prSet presAssocID="{37749838-4847-4A1D-B1A9-2D9CBEF23838}" presName="tx1" presStyleLbl="revTx" presStyleIdx="0" presStyleCnt="2"/>
      <dgm:spPr/>
    </dgm:pt>
    <dgm:pt modelId="{241612A4-8C45-42D8-B846-0B3992D7E5A6}" type="pres">
      <dgm:prSet presAssocID="{37749838-4847-4A1D-B1A9-2D9CBEF23838}" presName="vert1" presStyleCnt="0"/>
      <dgm:spPr/>
    </dgm:pt>
    <dgm:pt modelId="{9CDC8044-A69F-4B83-A62C-D6022AFFDBCA}" type="pres">
      <dgm:prSet presAssocID="{09E431A3-B0FE-4BDA-9F80-29B08A87D219}" presName="thickLine" presStyleLbl="alignNode1" presStyleIdx="1" presStyleCnt="2"/>
      <dgm:spPr/>
    </dgm:pt>
    <dgm:pt modelId="{E0ABC01A-EC98-4287-9F5D-8C68DA32FE84}" type="pres">
      <dgm:prSet presAssocID="{09E431A3-B0FE-4BDA-9F80-29B08A87D219}" presName="horz1" presStyleCnt="0"/>
      <dgm:spPr/>
    </dgm:pt>
    <dgm:pt modelId="{E1508C5F-5E17-469B-A599-ED0424875D7B}" type="pres">
      <dgm:prSet presAssocID="{09E431A3-B0FE-4BDA-9F80-29B08A87D219}" presName="tx1" presStyleLbl="revTx" presStyleIdx="1" presStyleCnt="2"/>
      <dgm:spPr/>
    </dgm:pt>
    <dgm:pt modelId="{275C4FA0-709C-47B1-8198-1ACBA849E3D9}" type="pres">
      <dgm:prSet presAssocID="{09E431A3-B0FE-4BDA-9F80-29B08A87D219}" presName="vert1" presStyleCnt="0"/>
      <dgm:spPr/>
    </dgm:pt>
  </dgm:ptLst>
  <dgm:cxnLst>
    <dgm:cxn modelId="{CACE5605-1547-41DC-89F7-74A8B602B23D}" type="presOf" srcId="{09E431A3-B0FE-4BDA-9F80-29B08A87D219}" destId="{E1508C5F-5E17-469B-A599-ED0424875D7B}" srcOrd="0" destOrd="0" presId="urn:microsoft.com/office/officeart/2008/layout/LinedList"/>
    <dgm:cxn modelId="{A826B247-A0AD-492D-82A2-F9F70D240E25}" type="presOf" srcId="{D6851722-F040-4F10-BE91-D99D07761E81}" destId="{5DD1016B-6F17-449F-B7CB-964EA5BA230C}" srcOrd="0" destOrd="0" presId="urn:microsoft.com/office/officeart/2008/layout/LinedList"/>
    <dgm:cxn modelId="{7029F48B-61AF-4A41-9D99-CCC8DECA3262}" type="presOf" srcId="{37749838-4847-4A1D-B1A9-2D9CBEF23838}" destId="{16A4736F-F7DD-4A86-9D4B-4BE39618FD5F}" srcOrd="0" destOrd="0" presId="urn:microsoft.com/office/officeart/2008/layout/LinedList"/>
    <dgm:cxn modelId="{17B2CBE1-3FCE-4EE0-B08B-8F852B7F82FD}" srcId="{D6851722-F040-4F10-BE91-D99D07761E81}" destId="{09E431A3-B0FE-4BDA-9F80-29B08A87D219}" srcOrd="1" destOrd="0" parTransId="{658A01BC-5DA9-4475-A9BC-B101A7BF0F18}" sibTransId="{675EA550-DD32-43D4-BF8F-991B7AA4F930}"/>
    <dgm:cxn modelId="{A2106AF6-1F4F-4F15-8DD8-CF3D1724CA77}" srcId="{D6851722-F040-4F10-BE91-D99D07761E81}" destId="{37749838-4847-4A1D-B1A9-2D9CBEF23838}" srcOrd="0" destOrd="0" parTransId="{6D85CC47-F8B5-439E-B6F2-1B5AA7C2FCEB}" sibTransId="{253B46D4-84F8-4147-BE3E-CCFBED4CEE30}"/>
    <dgm:cxn modelId="{F1B1CCA5-87DA-4C5F-B1A4-8F207A61A9C0}" type="presParOf" srcId="{5DD1016B-6F17-449F-B7CB-964EA5BA230C}" destId="{21B43419-286F-4902-AAC8-6E1CF6598638}" srcOrd="0" destOrd="0" presId="urn:microsoft.com/office/officeart/2008/layout/LinedList"/>
    <dgm:cxn modelId="{104F89DD-C702-4C9B-9BFC-EF18D1EFEA86}" type="presParOf" srcId="{5DD1016B-6F17-449F-B7CB-964EA5BA230C}" destId="{DB2A3D37-0086-44A2-8D91-B1CCE1B023D0}" srcOrd="1" destOrd="0" presId="urn:microsoft.com/office/officeart/2008/layout/LinedList"/>
    <dgm:cxn modelId="{2FD71BC1-EE3F-4B7B-8192-23321B4CC8D2}" type="presParOf" srcId="{DB2A3D37-0086-44A2-8D91-B1CCE1B023D0}" destId="{16A4736F-F7DD-4A86-9D4B-4BE39618FD5F}" srcOrd="0" destOrd="0" presId="urn:microsoft.com/office/officeart/2008/layout/LinedList"/>
    <dgm:cxn modelId="{C0EA643D-E933-421F-8E3A-E5A4951D40B1}" type="presParOf" srcId="{DB2A3D37-0086-44A2-8D91-B1CCE1B023D0}" destId="{241612A4-8C45-42D8-B846-0B3992D7E5A6}" srcOrd="1" destOrd="0" presId="urn:microsoft.com/office/officeart/2008/layout/LinedList"/>
    <dgm:cxn modelId="{51CAD7E8-0D4A-4A79-B594-F4831972BC31}" type="presParOf" srcId="{5DD1016B-6F17-449F-B7CB-964EA5BA230C}" destId="{9CDC8044-A69F-4B83-A62C-D6022AFFDBCA}" srcOrd="2" destOrd="0" presId="urn:microsoft.com/office/officeart/2008/layout/LinedList"/>
    <dgm:cxn modelId="{255EF7D2-0EEC-4E22-B372-7431B70B6937}" type="presParOf" srcId="{5DD1016B-6F17-449F-B7CB-964EA5BA230C}" destId="{E0ABC01A-EC98-4287-9F5D-8C68DA32FE84}" srcOrd="3" destOrd="0" presId="urn:microsoft.com/office/officeart/2008/layout/LinedList"/>
    <dgm:cxn modelId="{62E0CFF5-5265-434B-A219-AF0305E025BF}" type="presParOf" srcId="{E0ABC01A-EC98-4287-9F5D-8C68DA32FE84}" destId="{E1508C5F-5E17-469B-A599-ED0424875D7B}" srcOrd="0" destOrd="0" presId="urn:microsoft.com/office/officeart/2008/layout/LinedList"/>
    <dgm:cxn modelId="{7F646B75-B1AB-40B6-B039-2A3F1203C9B5}" type="presParOf" srcId="{E0ABC01A-EC98-4287-9F5D-8C68DA32FE84}" destId="{275C4FA0-709C-47B1-8198-1ACBA849E3D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A32DF6-B9C1-453A-8699-6AB21CA7A03F}"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AC7F19C0-98FD-465F-90E0-DC98BAD310C4}">
      <dgm:prSet/>
      <dgm:spPr/>
      <dgm:t>
        <a:bodyPr/>
        <a:lstStyle/>
        <a:p>
          <a:r>
            <a:rPr lang="zh-TW" b="0" i="0" dirty="0"/>
            <a:t>約伯</a:t>
          </a:r>
          <a:r>
            <a:rPr lang="en-US" b="0" i="0" dirty="0"/>
            <a:t>:</a:t>
          </a:r>
          <a:r>
            <a:rPr lang="zh-TW" b="0" i="0" dirty="0"/>
            <a:t>行為良好、名成利就</a:t>
          </a:r>
          <a:endParaRPr lang="en-US" dirty="0"/>
        </a:p>
      </dgm:t>
    </dgm:pt>
    <dgm:pt modelId="{98450FCD-A780-412B-BB6E-A3C50B3190F7}" type="parTrans" cxnId="{98088B4E-CD53-42FA-850D-2E304A42E961}">
      <dgm:prSet/>
      <dgm:spPr/>
      <dgm:t>
        <a:bodyPr/>
        <a:lstStyle/>
        <a:p>
          <a:endParaRPr lang="en-US"/>
        </a:p>
      </dgm:t>
    </dgm:pt>
    <dgm:pt modelId="{5778ABFD-90DD-401F-9102-9C45469B75D2}" type="sibTrans" cxnId="{98088B4E-CD53-42FA-850D-2E304A42E961}">
      <dgm:prSet/>
      <dgm:spPr/>
      <dgm:t>
        <a:bodyPr/>
        <a:lstStyle/>
        <a:p>
          <a:endParaRPr lang="en-US"/>
        </a:p>
      </dgm:t>
    </dgm:pt>
    <dgm:pt modelId="{46FBAB3A-E01A-4392-AAC4-0FE2271B650C}">
      <dgm:prSet/>
      <dgm:spPr/>
      <dgm:t>
        <a:bodyPr/>
        <a:lstStyle/>
        <a:p>
          <a:r>
            <a:rPr lang="zh-TW" b="0" i="0"/>
            <a:t>遭遇</a:t>
          </a:r>
          <a:r>
            <a:rPr lang="en-US" b="0" i="0"/>
            <a:t>:</a:t>
          </a:r>
          <a:r>
            <a:rPr lang="zh-TW" b="0" i="0"/>
            <a:t>一夜間失去所有，滿身毒瘡</a:t>
          </a:r>
          <a:endParaRPr lang="en-US"/>
        </a:p>
      </dgm:t>
    </dgm:pt>
    <dgm:pt modelId="{634E8BF5-6EEB-4507-8725-E20CCA61400F}" type="parTrans" cxnId="{B4A3B36E-1501-40CD-8247-EFBAB960CCC4}">
      <dgm:prSet/>
      <dgm:spPr/>
      <dgm:t>
        <a:bodyPr/>
        <a:lstStyle/>
        <a:p>
          <a:endParaRPr lang="en-US"/>
        </a:p>
      </dgm:t>
    </dgm:pt>
    <dgm:pt modelId="{D78EEC85-99CB-4E02-B28A-1350CBC53180}" type="sibTrans" cxnId="{B4A3B36E-1501-40CD-8247-EFBAB960CCC4}">
      <dgm:prSet/>
      <dgm:spPr/>
      <dgm:t>
        <a:bodyPr/>
        <a:lstStyle/>
        <a:p>
          <a:endParaRPr lang="en-US"/>
        </a:p>
      </dgm:t>
    </dgm:pt>
    <dgm:pt modelId="{51926C0B-07E2-4BE9-A2AF-1FDF20952BB8}">
      <dgm:prSet/>
      <dgm:spPr/>
      <dgm:t>
        <a:bodyPr/>
        <a:lstStyle/>
        <a:p>
          <a:r>
            <a:rPr lang="zh-TW" b="0" i="0"/>
            <a:t>研判</a:t>
          </a:r>
          <a:r>
            <a:rPr lang="en-US" b="0" i="0"/>
            <a:t>:</a:t>
          </a:r>
          <a:r>
            <a:rPr lang="zh-TW" b="0" i="0"/>
            <a:t> 上帝按約伯的行為報應他（</a:t>
          </a:r>
          <a:r>
            <a:rPr lang="en-US" b="0" i="0"/>
            <a:t>34︰11</a:t>
          </a:r>
          <a:r>
            <a:rPr lang="zh-TW" b="0" i="0"/>
            <a:t>）</a:t>
          </a:r>
          <a:endParaRPr lang="en-US"/>
        </a:p>
      </dgm:t>
    </dgm:pt>
    <dgm:pt modelId="{42417603-914E-4603-8172-D5EEE6D972B1}" type="parTrans" cxnId="{DFF28D30-E55B-4758-A9B0-6C1FA6C34BE3}">
      <dgm:prSet/>
      <dgm:spPr/>
      <dgm:t>
        <a:bodyPr/>
        <a:lstStyle/>
        <a:p>
          <a:endParaRPr lang="en-US"/>
        </a:p>
      </dgm:t>
    </dgm:pt>
    <dgm:pt modelId="{967300F6-9DE3-4631-B5C3-92883D78697A}" type="sibTrans" cxnId="{DFF28D30-E55B-4758-A9B0-6C1FA6C34BE3}">
      <dgm:prSet/>
      <dgm:spPr/>
      <dgm:t>
        <a:bodyPr/>
        <a:lstStyle/>
        <a:p>
          <a:endParaRPr lang="en-US"/>
        </a:p>
      </dgm:t>
    </dgm:pt>
    <dgm:pt modelId="{F0673E5B-6CC9-4C4E-B160-96E3FE4A9832}">
      <dgm:prSet/>
      <dgm:spPr/>
      <dgm:t>
        <a:bodyPr/>
        <a:lstStyle/>
        <a:p>
          <a:r>
            <a:rPr lang="zh-TW" b="0" i="0"/>
            <a:t>矛盾</a:t>
          </a:r>
          <a:r>
            <a:rPr lang="en-US" b="0" i="0"/>
            <a:t>: </a:t>
          </a:r>
          <a:r>
            <a:rPr lang="zh-TW" b="0" i="0"/>
            <a:t>約伯思想和行為潔淨</a:t>
          </a:r>
          <a:r>
            <a:rPr lang="en-US" b="0" i="0"/>
            <a:t>(31︰1,7,9</a:t>
          </a:r>
          <a:r>
            <a:rPr lang="zh-TW" b="0" i="0"/>
            <a:t>）</a:t>
          </a:r>
          <a:endParaRPr lang="en-US"/>
        </a:p>
      </dgm:t>
    </dgm:pt>
    <dgm:pt modelId="{C1D1F0BB-BE30-4106-A8C6-CA63D2879017}" type="parTrans" cxnId="{886A6A9D-4A34-4BF9-815D-B806E959DEAB}">
      <dgm:prSet/>
      <dgm:spPr/>
      <dgm:t>
        <a:bodyPr/>
        <a:lstStyle/>
        <a:p>
          <a:endParaRPr lang="en-US"/>
        </a:p>
      </dgm:t>
    </dgm:pt>
    <dgm:pt modelId="{18ACEC63-432D-41D9-9F7C-47E5B20315B5}" type="sibTrans" cxnId="{886A6A9D-4A34-4BF9-815D-B806E959DEAB}">
      <dgm:prSet/>
      <dgm:spPr/>
      <dgm:t>
        <a:bodyPr/>
        <a:lstStyle/>
        <a:p>
          <a:endParaRPr lang="en-US"/>
        </a:p>
      </dgm:t>
    </dgm:pt>
    <dgm:pt modelId="{25C46A6E-70B7-4800-8534-6E1605952BE9}">
      <dgm:prSet/>
      <dgm:spPr/>
      <dgm:t>
        <a:bodyPr/>
        <a:lstStyle/>
        <a:p>
          <a:r>
            <a:rPr lang="zh-TW" b="0" i="0"/>
            <a:t>解釋</a:t>
          </a:r>
          <a:r>
            <a:rPr lang="en-US" b="0" i="0"/>
            <a:t>: </a:t>
          </a:r>
          <a:r>
            <a:rPr lang="zh-TW" b="0" i="0"/>
            <a:t>是一個考驗，是一個奧秘</a:t>
          </a:r>
          <a:endParaRPr lang="en-US"/>
        </a:p>
      </dgm:t>
    </dgm:pt>
    <dgm:pt modelId="{E3A27BD9-9D0E-4631-A882-974A200345CE}" type="parTrans" cxnId="{ACC8A48D-CE47-4CC1-B479-326619D85383}">
      <dgm:prSet/>
      <dgm:spPr/>
      <dgm:t>
        <a:bodyPr/>
        <a:lstStyle/>
        <a:p>
          <a:endParaRPr lang="en-US"/>
        </a:p>
      </dgm:t>
    </dgm:pt>
    <dgm:pt modelId="{C7954060-5303-4096-877F-76A8231A8750}" type="sibTrans" cxnId="{ACC8A48D-CE47-4CC1-B479-326619D85383}">
      <dgm:prSet/>
      <dgm:spPr/>
      <dgm:t>
        <a:bodyPr/>
        <a:lstStyle/>
        <a:p>
          <a:endParaRPr lang="en-US"/>
        </a:p>
      </dgm:t>
    </dgm:pt>
    <dgm:pt modelId="{1D69A38C-3141-4A29-BA27-006A5986873C}" type="pres">
      <dgm:prSet presAssocID="{19A32DF6-B9C1-453A-8699-6AB21CA7A03F}" presName="linear" presStyleCnt="0">
        <dgm:presLayoutVars>
          <dgm:animLvl val="lvl"/>
          <dgm:resizeHandles val="exact"/>
        </dgm:presLayoutVars>
      </dgm:prSet>
      <dgm:spPr/>
    </dgm:pt>
    <dgm:pt modelId="{9F6E1E86-1C4C-4089-9251-DA8EAE78AFB8}" type="pres">
      <dgm:prSet presAssocID="{AC7F19C0-98FD-465F-90E0-DC98BAD310C4}" presName="parentText" presStyleLbl="node1" presStyleIdx="0" presStyleCnt="5">
        <dgm:presLayoutVars>
          <dgm:chMax val="0"/>
          <dgm:bulletEnabled val="1"/>
        </dgm:presLayoutVars>
      </dgm:prSet>
      <dgm:spPr/>
    </dgm:pt>
    <dgm:pt modelId="{03E9201F-7D99-4CBC-B80B-6805241A442D}" type="pres">
      <dgm:prSet presAssocID="{5778ABFD-90DD-401F-9102-9C45469B75D2}" presName="spacer" presStyleCnt="0"/>
      <dgm:spPr/>
    </dgm:pt>
    <dgm:pt modelId="{CE60DF47-736D-455E-9502-E5E452074D2D}" type="pres">
      <dgm:prSet presAssocID="{46FBAB3A-E01A-4392-AAC4-0FE2271B650C}" presName="parentText" presStyleLbl="node1" presStyleIdx="1" presStyleCnt="5">
        <dgm:presLayoutVars>
          <dgm:chMax val="0"/>
          <dgm:bulletEnabled val="1"/>
        </dgm:presLayoutVars>
      </dgm:prSet>
      <dgm:spPr/>
    </dgm:pt>
    <dgm:pt modelId="{120F0C52-4B25-4045-9FED-9E6E52E295AB}" type="pres">
      <dgm:prSet presAssocID="{D78EEC85-99CB-4E02-B28A-1350CBC53180}" presName="spacer" presStyleCnt="0"/>
      <dgm:spPr/>
    </dgm:pt>
    <dgm:pt modelId="{08EF6DBD-47E9-44ED-BA72-8AA0EE4C0978}" type="pres">
      <dgm:prSet presAssocID="{51926C0B-07E2-4BE9-A2AF-1FDF20952BB8}" presName="parentText" presStyleLbl="node1" presStyleIdx="2" presStyleCnt="5">
        <dgm:presLayoutVars>
          <dgm:chMax val="0"/>
          <dgm:bulletEnabled val="1"/>
        </dgm:presLayoutVars>
      </dgm:prSet>
      <dgm:spPr/>
    </dgm:pt>
    <dgm:pt modelId="{5F6FE18B-171C-4E3F-93D1-9C01468B0160}" type="pres">
      <dgm:prSet presAssocID="{967300F6-9DE3-4631-B5C3-92883D78697A}" presName="spacer" presStyleCnt="0"/>
      <dgm:spPr/>
    </dgm:pt>
    <dgm:pt modelId="{B80056BC-8B03-4654-AFF9-886B24E99FA6}" type="pres">
      <dgm:prSet presAssocID="{F0673E5B-6CC9-4C4E-B160-96E3FE4A9832}" presName="parentText" presStyleLbl="node1" presStyleIdx="3" presStyleCnt="5">
        <dgm:presLayoutVars>
          <dgm:chMax val="0"/>
          <dgm:bulletEnabled val="1"/>
        </dgm:presLayoutVars>
      </dgm:prSet>
      <dgm:spPr/>
    </dgm:pt>
    <dgm:pt modelId="{BCACA840-5729-455A-90E0-8CE8E4C10CC4}" type="pres">
      <dgm:prSet presAssocID="{18ACEC63-432D-41D9-9F7C-47E5B20315B5}" presName="spacer" presStyleCnt="0"/>
      <dgm:spPr/>
    </dgm:pt>
    <dgm:pt modelId="{1F3F773B-C590-452F-AD8E-C0714668BCFE}" type="pres">
      <dgm:prSet presAssocID="{25C46A6E-70B7-4800-8534-6E1605952BE9}" presName="parentText" presStyleLbl="node1" presStyleIdx="4" presStyleCnt="5">
        <dgm:presLayoutVars>
          <dgm:chMax val="0"/>
          <dgm:bulletEnabled val="1"/>
        </dgm:presLayoutVars>
      </dgm:prSet>
      <dgm:spPr/>
    </dgm:pt>
  </dgm:ptLst>
  <dgm:cxnLst>
    <dgm:cxn modelId="{91CBBB10-52B0-4BA3-8635-50109AB2179A}" type="presOf" srcId="{AC7F19C0-98FD-465F-90E0-DC98BAD310C4}" destId="{9F6E1E86-1C4C-4089-9251-DA8EAE78AFB8}" srcOrd="0" destOrd="0" presId="urn:microsoft.com/office/officeart/2005/8/layout/vList2"/>
    <dgm:cxn modelId="{DFF28D30-E55B-4758-A9B0-6C1FA6C34BE3}" srcId="{19A32DF6-B9C1-453A-8699-6AB21CA7A03F}" destId="{51926C0B-07E2-4BE9-A2AF-1FDF20952BB8}" srcOrd="2" destOrd="0" parTransId="{42417603-914E-4603-8172-D5EEE6D972B1}" sibTransId="{967300F6-9DE3-4631-B5C3-92883D78697A}"/>
    <dgm:cxn modelId="{5A725261-4C7C-476C-B28E-C7FE9BA8B5BE}" type="presOf" srcId="{46FBAB3A-E01A-4392-AAC4-0FE2271B650C}" destId="{CE60DF47-736D-455E-9502-E5E452074D2D}" srcOrd="0" destOrd="0" presId="urn:microsoft.com/office/officeart/2005/8/layout/vList2"/>
    <dgm:cxn modelId="{98088B4E-CD53-42FA-850D-2E304A42E961}" srcId="{19A32DF6-B9C1-453A-8699-6AB21CA7A03F}" destId="{AC7F19C0-98FD-465F-90E0-DC98BAD310C4}" srcOrd="0" destOrd="0" parTransId="{98450FCD-A780-412B-BB6E-A3C50B3190F7}" sibTransId="{5778ABFD-90DD-401F-9102-9C45469B75D2}"/>
    <dgm:cxn modelId="{B4A3B36E-1501-40CD-8247-EFBAB960CCC4}" srcId="{19A32DF6-B9C1-453A-8699-6AB21CA7A03F}" destId="{46FBAB3A-E01A-4392-AAC4-0FE2271B650C}" srcOrd="1" destOrd="0" parTransId="{634E8BF5-6EEB-4507-8725-E20CCA61400F}" sibTransId="{D78EEC85-99CB-4E02-B28A-1350CBC53180}"/>
    <dgm:cxn modelId="{E5C6EA8B-D875-488A-896E-BFA81E53948E}" type="presOf" srcId="{25C46A6E-70B7-4800-8534-6E1605952BE9}" destId="{1F3F773B-C590-452F-AD8E-C0714668BCFE}" srcOrd="0" destOrd="0" presId="urn:microsoft.com/office/officeart/2005/8/layout/vList2"/>
    <dgm:cxn modelId="{ACC8A48D-CE47-4CC1-B479-326619D85383}" srcId="{19A32DF6-B9C1-453A-8699-6AB21CA7A03F}" destId="{25C46A6E-70B7-4800-8534-6E1605952BE9}" srcOrd="4" destOrd="0" parTransId="{E3A27BD9-9D0E-4631-A882-974A200345CE}" sibTransId="{C7954060-5303-4096-877F-76A8231A8750}"/>
    <dgm:cxn modelId="{886A6A9D-4A34-4BF9-815D-B806E959DEAB}" srcId="{19A32DF6-B9C1-453A-8699-6AB21CA7A03F}" destId="{F0673E5B-6CC9-4C4E-B160-96E3FE4A9832}" srcOrd="3" destOrd="0" parTransId="{C1D1F0BB-BE30-4106-A8C6-CA63D2879017}" sibTransId="{18ACEC63-432D-41D9-9F7C-47E5B20315B5}"/>
    <dgm:cxn modelId="{50C586AC-3246-43FE-A29D-E162FC6731CF}" type="presOf" srcId="{51926C0B-07E2-4BE9-A2AF-1FDF20952BB8}" destId="{08EF6DBD-47E9-44ED-BA72-8AA0EE4C0978}" srcOrd="0" destOrd="0" presId="urn:microsoft.com/office/officeart/2005/8/layout/vList2"/>
    <dgm:cxn modelId="{39E637C8-BFB0-4F03-8EEF-675F3F379AEF}" type="presOf" srcId="{F0673E5B-6CC9-4C4E-B160-96E3FE4A9832}" destId="{B80056BC-8B03-4654-AFF9-886B24E99FA6}" srcOrd="0" destOrd="0" presId="urn:microsoft.com/office/officeart/2005/8/layout/vList2"/>
    <dgm:cxn modelId="{7ECCC3D6-8BA0-4B2C-9569-D0A0082FF728}" type="presOf" srcId="{19A32DF6-B9C1-453A-8699-6AB21CA7A03F}" destId="{1D69A38C-3141-4A29-BA27-006A5986873C}" srcOrd="0" destOrd="0" presId="urn:microsoft.com/office/officeart/2005/8/layout/vList2"/>
    <dgm:cxn modelId="{62661813-6408-4DC1-8188-6221E406206D}" type="presParOf" srcId="{1D69A38C-3141-4A29-BA27-006A5986873C}" destId="{9F6E1E86-1C4C-4089-9251-DA8EAE78AFB8}" srcOrd="0" destOrd="0" presId="urn:microsoft.com/office/officeart/2005/8/layout/vList2"/>
    <dgm:cxn modelId="{96402647-828D-4736-BE6F-AFA3FC3302BA}" type="presParOf" srcId="{1D69A38C-3141-4A29-BA27-006A5986873C}" destId="{03E9201F-7D99-4CBC-B80B-6805241A442D}" srcOrd="1" destOrd="0" presId="urn:microsoft.com/office/officeart/2005/8/layout/vList2"/>
    <dgm:cxn modelId="{ACC4A7E7-DC41-4BAD-B073-FDF8E3832710}" type="presParOf" srcId="{1D69A38C-3141-4A29-BA27-006A5986873C}" destId="{CE60DF47-736D-455E-9502-E5E452074D2D}" srcOrd="2" destOrd="0" presId="urn:microsoft.com/office/officeart/2005/8/layout/vList2"/>
    <dgm:cxn modelId="{C92F2D25-154F-41DD-8E4F-9D7B8E164829}" type="presParOf" srcId="{1D69A38C-3141-4A29-BA27-006A5986873C}" destId="{120F0C52-4B25-4045-9FED-9E6E52E295AB}" srcOrd="3" destOrd="0" presId="urn:microsoft.com/office/officeart/2005/8/layout/vList2"/>
    <dgm:cxn modelId="{23989B5D-3895-41F4-8BDD-15C82DA9F003}" type="presParOf" srcId="{1D69A38C-3141-4A29-BA27-006A5986873C}" destId="{08EF6DBD-47E9-44ED-BA72-8AA0EE4C0978}" srcOrd="4" destOrd="0" presId="urn:microsoft.com/office/officeart/2005/8/layout/vList2"/>
    <dgm:cxn modelId="{C4690452-155B-40AE-9FD2-36F4DE427433}" type="presParOf" srcId="{1D69A38C-3141-4A29-BA27-006A5986873C}" destId="{5F6FE18B-171C-4E3F-93D1-9C01468B0160}" srcOrd="5" destOrd="0" presId="urn:microsoft.com/office/officeart/2005/8/layout/vList2"/>
    <dgm:cxn modelId="{0D1F9CF2-B001-41C0-8ADB-5308C3328EE3}" type="presParOf" srcId="{1D69A38C-3141-4A29-BA27-006A5986873C}" destId="{B80056BC-8B03-4654-AFF9-886B24E99FA6}" srcOrd="6" destOrd="0" presId="urn:microsoft.com/office/officeart/2005/8/layout/vList2"/>
    <dgm:cxn modelId="{FFFE0097-04CE-4BB6-B8D7-33A18162405E}" type="presParOf" srcId="{1D69A38C-3141-4A29-BA27-006A5986873C}" destId="{BCACA840-5729-455A-90E0-8CE8E4C10CC4}" srcOrd="7" destOrd="0" presId="urn:microsoft.com/office/officeart/2005/8/layout/vList2"/>
    <dgm:cxn modelId="{EA596857-D58E-4211-8EB7-EFD37409F30B}" type="presParOf" srcId="{1D69A38C-3141-4A29-BA27-006A5986873C}" destId="{1F3F773B-C590-452F-AD8E-C0714668BCF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BDE41B-2219-42E5-9657-1954D6000800}"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25B60195-3351-40D0-8B34-F0C525AA6F57}">
      <dgm:prSet/>
      <dgm:spPr/>
      <dgm:t>
        <a:bodyPr/>
        <a:lstStyle/>
        <a:p>
          <a:r>
            <a:rPr lang="zh-TW"/>
            <a:t>約 翰 福 音 </a:t>
          </a:r>
          <a:r>
            <a:rPr lang="en-US"/>
            <a:t>9:1-3 </a:t>
          </a:r>
        </a:p>
      </dgm:t>
    </dgm:pt>
    <dgm:pt modelId="{6A6C2717-346D-4967-8899-57E5F19D9494}" type="parTrans" cxnId="{F5215C7C-6D80-48A2-B265-45019AAC6300}">
      <dgm:prSet/>
      <dgm:spPr/>
      <dgm:t>
        <a:bodyPr/>
        <a:lstStyle/>
        <a:p>
          <a:endParaRPr lang="en-US"/>
        </a:p>
      </dgm:t>
    </dgm:pt>
    <dgm:pt modelId="{EAA3B79B-BB96-4F6F-885B-1BB876673E39}" type="sibTrans" cxnId="{F5215C7C-6D80-48A2-B265-45019AAC6300}">
      <dgm:prSet/>
      <dgm:spPr/>
      <dgm:t>
        <a:bodyPr/>
        <a:lstStyle/>
        <a:p>
          <a:endParaRPr lang="en-US"/>
        </a:p>
      </dgm:t>
    </dgm:pt>
    <dgm:pt modelId="{C66E4B5E-983A-4DB6-BAB7-2FD05F1DC797}">
      <dgm:prSet/>
      <dgm:spPr/>
      <dgm:t>
        <a:bodyPr/>
        <a:lstStyle/>
        <a:p>
          <a:r>
            <a:rPr lang="zh-TW"/>
            <a:t>耶 穌 過 去 的 時 候 ， 看 見 一 個 人 生 來 是 瞎 眼 的 。</a:t>
          </a:r>
          <a:endParaRPr lang="en-US"/>
        </a:p>
      </dgm:t>
    </dgm:pt>
    <dgm:pt modelId="{14EDE1B7-2143-40DC-89F3-469FCFED388E}" type="parTrans" cxnId="{39B11EBD-161F-4703-BB23-E0E8F2282E62}">
      <dgm:prSet/>
      <dgm:spPr/>
      <dgm:t>
        <a:bodyPr/>
        <a:lstStyle/>
        <a:p>
          <a:endParaRPr lang="en-US"/>
        </a:p>
      </dgm:t>
    </dgm:pt>
    <dgm:pt modelId="{F0123ED0-A5B1-49E0-91F6-797A71E95DD3}" type="sibTrans" cxnId="{39B11EBD-161F-4703-BB23-E0E8F2282E62}">
      <dgm:prSet/>
      <dgm:spPr/>
      <dgm:t>
        <a:bodyPr/>
        <a:lstStyle/>
        <a:p>
          <a:endParaRPr lang="en-US"/>
        </a:p>
      </dgm:t>
    </dgm:pt>
    <dgm:pt modelId="{8A02FC15-29B1-47DD-B263-BB94DC4F1EDB}">
      <dgm:prSet/>
      <dgm:spPr/>
      <dgm:t>
        <a:bodyPr/>
        <a:lstStyle/>
        <a:p>
          <a:r>
            <a:rPr lang="zh-TW"/>
            <a:t>門 徒 問 耶 穌 說 ： 拉 比 ， 這 人 生 來 是 瞎 眼 的 ， 是 誰 犯 了 罪 ？ 是 這 人 呢 ？ 是 他 父 母 呢 ？</a:t>
          </a:r>
          <a:endParaRPr lang="en-US"/>
        </a:p>
      </dgm:t>
    </dgm:pt>
    <dgm:pt modelId="{6FB076ED-7862-444F-A695-86828F5BAE99}" type="parTrans" cxnId="{3D759FC1-7F99-42F4-89A4-4800D4538026}">
      <dgm:prSet/>
      <dgm:spPr/>
      <dgm:t>
        <a:bodyPr/>
        <a:lstStyle/>
        <a:p>
          <a:endParaRPr lang="en-US"/>
        </a:p>
      </dgm:t>
    </dgm:pt>
    <dgm:pt modelId="{D76543F9-A645-42BC-B860-0095406F04AE}" type="sibTrans" cxnId="{3D759FC1-7F99-42F4-89A4-4800D4538026}">
      <dgm:prSet/>
      <dgm:spPr/>
      <dgm:t>
        <a:bodyPr/>
        <a:lstStyle/>
        <a:p>
          <a:endParaRPr lang="en-US"/>
        </a:p>
      </dgm:t>
    </dgm:pt>
    <dgm:pt modelId="{F696EF6C-FF78-481B-B676-A2051DB7BD9D}">
      <dgm:prSet/>
      <dgm:spPr/>
      <dgm:t>
        <a:bodyPr/>
        <a:lstStyle/>
        <a:p>
          <a:r>
            <a:rPr lang="zh-TW" dirty="0"/>
            <a:t>耶 穌 回 答 說 ： 也 不 是 這 人 犯 了 罪 ， 也 不 是 他 父 母 犯 了 罪 ， 是 要 在 他 身 上 </a:t>
          </a:r>
          <a:r>
            <a:rPr lang="zh-TW" dirty="0">
              <a:solidFill>
                <a:srgbClr val="FF0000"/>
              </a:solidFill>
            </a:rPr>
            <a:t>顯 出 神 的 作 為 來 </a:t>
          </a:r>
          <a:r>
            <a:rPr lang="zh-TW" dirty="0"/>
            <a:t>。</a:t>
          </a:r>
          <a:endParaRPr lang="en-US" dirty="0"/>
        </a:p>
      </dgm:t>
    </dgm:pt>
    <dgm:pt modelId="{BCB6EDE1-A095-4183-9D98-BF294FD65062}" type="parTrans" cxnId="{48BE5EEA-8B2C-4A44-87D9-54DD96D54723}">
      <dgm:prSet/>
      <dgm:spPr/>
      <dgm:t>
        <a:bodyPr/>
        <a:lstStyle/>
        <a:p>
          <a:endParaRPr lang="en-US"/>
        </a:p>
      </dgm:t>
    </dgm:pt>
    <dgm:pt modelId="{E5D45576-851D-4347-9E10-0E474303DDA4}" type="sibTrans" cxnId="{48BE5EEA-8B2C-4A44-87D9-54DD96D54723}">
      <dgm:prSet/>
      <dgm:spPr/>
      <dgm:t>
        <a:bodyPr/>
        <a:lstStyle/>
        <a:p>
          <a:endParaRPr lang="en-US"/>
        </a:p>
      </dgm:t>
    </dgm:pt>
    <dgm:pt modelId="{CD38902F-DA3A-4AB9-A876-8E8AF2D12FD9}" type="pres">
      <dgm:prSet presAssocID="{33BDE41B-2219-42E5-9657-1954D6000800}" presName="linear" presStyleCnt="0">
        <dgm:presLayoutVars>
          <dgm:animLvl val="lvl"/>
          <dgm:resizeHandles val="exact"/>
        </dgm:presLayoutVars>
      </dgm:prSet>
      <dgm:spPr/>
    </dgm:pt>
    <dgm:pt modelId="{1D474897-BD4E-437D-B6D6-AE51E3F4774D}" type="pres">
      <dgm:prSet presAssocID="{25B60195-3351-40D0-8B34-F0C525AA6F57}" presName="parentText" presStyleLbl="node1" presStyleIdx="0" presStyleCnt="4">
        <dgm:presLayoutVars>
          <dgm:chMax val="0"/>
          <dgm:bulletEnabled val="1"/>
        </dgm:presLayoutVars>
      </dgm:prSet>
      <dgm:spPr/>
    </dgm:pt>
    <dgm:pt modelId="{26D89285-49BE-4407-8058-D90C51CC9705}" type="pres">
      <dgm:prSet presAssocID="{EAA3B79B-BB96-4F6F-885B-1BB876673E39}" presName="spacer" presStyleCnt="0"/>
      <dgm:spPr/>
    </dgm:pt>
    <dgm:pt modelId="{6B8BA8D1-5D84-44E7-9BA1-53989E0C4324}" type="pres">
      <dgm:prSet presAssocID="{C66E4B5E-983A-4DB6-BAB7-2FD05F1DC797}" presName="parentText" presStyleLbl="node1" presStyleIdx="1" presStyleCnt="4">
        <dgm:presLayoutVars>
          <dgm:chMax val="0"/>
          <dgm:bulletEnabled val="1"/>
        </dgm:presLayoutVars>
      </dgm:prSet>
      <dgm:spPr/>
    </dgm:pt>
    <dgm:pt modelId="{A6FA8C8F-97E6-4B1C-9F48-9CD6479B2E95}" type="pres">
      <dgm:prSet presAssocID="{F0123ED0-A5B1-49E0-91F6-797A71E95DD3}" presName="spacer" presStyleCnt="0"/>
      <dgm:spPr/>
    </dgm:pt>
    <dgm:pt modelId="{62D3D8C6-2577-4F90-AE14-7AE4791C74D6}" type="pres">
      <dgm:prSet presAssocID="{8A02FC15-29B1-47DD-B263-BB94DC4F1EDB}" presName="parentText" presStyleLbl="node1" presStyleIdx="2" presStyleCnt="4">
        <dgm:presLayoutVars>
          <dgm:chMax val="0"/>
          <dgm:bulletEnabled val="1"/>
        </dgm:presLayoutVars>
      </dgm:prSet>
      <dgm:spPr/>
    </dgm:pt>
    <dgm:pt modelId="{34196DA2-F5DA-4C05-863F-14699F0CF7AE}" type="pres">
      <dgm:prSet presAssocID="{D76543F9-A645-42BC-B860-0095406F04AE}" presName="spacer" presStyleCnt="0"/>
      <dgm:spPr/>
    </dgm:pt>
    <dgm:pt modelId="{F370B9FC-2C2F-45E2-A1B9-EE965D96FE28}" type="pres">
      <dgm:prSet presAssocID="{F696EF6C-FF78-481B-B676-A2051DB7BD9D}" presName="parentText" presStyleLbl="node1" presStyleIdx="3" presStyleCnt="4">
        <dgm:presLayoutVars>
          <dgm:chMax val="0"/>
          <dgm:bulletEnabled val="1"/>
        </dgm:presLayoutVars>
      </dgm:prSet>
      <dgm:spPr/>
    </dgm:pt>
  </dgm:ptLst>
  <dgm:cxnLst>
    <dgm:cxn modelId="{DD788B1E-EBF9-41A9-81C0-0ADD86A1FFAF}" type="presOf" srcId="{33BDE41B-2219-42E5-9657-1954D6000800}" destId="{CD38902F-DA3A-4AB9-A876-8E8AF2D12FD9}" srcOrd="0" destOrd="0" presId="urn:microsoft.com/office/officeart/2005/8/layout/vList2"/>
    <dgm:cxn modelId="{6082794A-C992-48D3-9916-F8105800F1E9}" type="presOf" srcId="{8A02FC15-29B1-47DD-B263-BB94DC4F1EDB}" destId="{62D3D8C6-2577-4F90-AE14-7AE4791C74D6}" srcOrd="0" destOrd="0" presId="urn:microsoft.com/office/officeart/2005/8/layout/vList2"/>
    <dgm:cxn modelId="{BA5FA44C-4C80-47F3-8C47-2343AC5BDD27}" type="presOf" srcId="{25B60195-3351-40D0-8B34-F0C525AA6F57}" destId="{1D474897-BD4E-437D-B6D6-AE51E3F4774D}" srcOrd="0" destOrd="0" presId="urn:microsoft.com/office/officeart/2005/8/layout/vList2"/>
    <dgm:cxn modelId="{F5215C7C-6D80-48A2-B265-45019AAC6300}" srcId="{33BDE41B-2219-42E5-9657-1954D6000800}" destId="{25B60195-3351-40D0-8B34-F0C525AA6F57}" srcOrd="0" destOrd="0" parTransId="{6A6C2717-346D-4967-8899-57E5F19D9494}" sibTransId="{EAA3B79B-BB96-4F6F-885B-1BB876673E39}"/>
    <dgm:cxn modelId="{395B71AC-D4EB-4C4B-962B-CA913ADE72CE}" type="presOf" srcId="{F696EF6C-FF78-481B-B676-A2051DB7BD9D}" destId="{F370B9FC-2C2F-45E2-A1B9-EE965D96FE28}" srcOrd="0" destOrd="0" presId="urn:microsoft.com/office/officeart/2005/8/layout/vList2"/>
    <dgm:cxn modelId="{39B11EBD-161F-4703-BB23-E0E8F2282E62}" srcId="{33BDE41B-2219-42E5-9657-1954D6000800}" destId="{C66E4B5E-983A-4DB6-BAB7-2FD05F1DC797}" srcOrd="1" destOrd="0" parTransId="{14EDE1B7-2143-40DC-89F3-469FCFED388E}" sibTransId="{F0123ED0-A5B1-49E0-91F6-797A71E95DD3}"/>
    <dgm:cxn modelId="{3D759FC1-7F99-42F4-89A4-4800D4538026}" srcId="{33BDE41B-2219-42E5-9657-1954D6000800}" destId="{8A02FC15-29B1-47DD-B263-BB94DC4F1EDB}" srcOrd="2" destOrd="0" parTransId="{6FB076ED-7862-444F-A695-86828F5BAE99}" sibTransId="{D76543F9-A645-42BC-B860-0095406F04AE}"/>
    <dgm:cxn modelId="{877932D0-8FD3-4B2A-8EBB-0400A755A206}" type="presOf" srcId="{C66E4B5E-983A-4DB6-BAB7-2FD05F1DC797}" destId="{6B8BA8D1-5D84-44E7-9BA1-53989E0C4324}" srcOrd="0" destOrd="0" presId="urn:microsoft.com/office/officeart/2005/8/layout/vList2"/>
    <dgm:cxn modelId="{48BE5EEA-8B2C-4A44-87D9-54DD96D54723}" srcId="{33BDE41B-2219-42E5-9657-1954D6000800}" destId="{F696EF6C-FF78-481B-B676-A2051DB7BD9D}" srcOrd="3" destOrd="0" parTransId="{BCB6EDE1-A095-4183-9D98-BF294FD65062}" sibTransId="{E5D45576-851D-4347-9E10-0E474303DDA4}"/>
    <dgm:cxn modelId="{B7EA220B-81A3-4B41-A855-3CE340BC09AC}" type="presParOf" srcId="{CD38902F-DA3A-4AB9-A876-8E8AF2D12FD9}" destId="{1D474897-BD4E-437D-B6D6-AE51E3F4774D}" srcOrd="0" destOrd="0" presId="urn:microsoft.com/office/officeart/2005/8/layout/vList2"/>
    <dgm:cxn modelId="{E8E782F3-EB29-4F41-BAC1-F89C59C86ED2}" type="presParOf" srcId="{CD38902F-DA3A-4AB9-A876-8E8AF2D12FD9}" destId="{26D89285-49BE-4407-8058-D90C51CC9705}" srcOrd="1" destOrd="0" presId="urn:microsoft.com/office/officeart/2005/8/layout/vList2"/>
    <dgm:cxn modelId="{886FBF74-3DBB-4F89-B7AA-46192FAD9B49}" type="presParOf" srcId="{CD38902F-DA3A-4AB9-A876-8E8AF2D12FD9}" destId="{6B8BA8D1-5D84-44E7-9BA1-53989E0C4324}" srcOrd="2" destOrd="0" presId="urn:microsoft.com/office/officeart/2005/8/layout/vList2"/>
    <dgm:cxn modelId="{1D1C2366-EF7D-43C8-AC46-E40B612E2A85}" type="presParOf" srcId="{CD38902F-DA3A-4AB9-A876-8E8AF2D12FD9}" destId="{A6FA8C8F-97E6-4B1C-9F48-9CD6479B2E95}" srcOrd="3" destOrd="0" presId="urn:microsoft.com/office/officeart/2005/8/layout/vList2"/>
    <dgm:cxn modelId="{87A1B34D-3194-42AF-9AB8-850E2EE1BA68}" type="presParOf" srcId="{CD38902F-DA3A-4AB9-A876-8E8AF2D12FD9}" destId="{62D3D8C6-2577-4F90-AE14-7AE4791C74D6}" srcOrd="4" destOrd="0" presId="urn:microsoft.com/office/officeart/2005/8/layout/vList2"/>
    <dgm:cxn modelId="{D2A73B01-DDA6-487C-85F4-17E793CA309F}" type="presParOf" srcId="{CD38902F-DA3A-4AB9-A876-8E8AF2D12FD9}" destId="{34196DA2-F5DA-4C05-863F-14699F0CF7AE}" srcOrd="5" destOrd="0" presId="urn:microsoft.com/office/officeart/2005/8/layout/vList2"/>
    <dgm:cxn modelId="{A4D1684D-2445-494A-929E-0FA67D4764A5}" type="presParOf" srcId="{CD38902F-DA3A-4AB9-A876-8E8AF2D12FD9}" destId="{F370B9FC-2C2F-45E2-A1B9-EE965D96FE2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8E64112-BE41-471E-B3AA-BE86FAC9BA1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62355411-A036-4353-A9BB-40D921CA77E8}">
      <dgm:prSet/>
      <dgm:spPr/>
      <dgm:t>
        <a:bodyPr/>
        <a:lstStyle/>
        <a:p>
          <a:r>
            <a:rPr lang="zh-TW"/>
            <a:t>耶穌將焦點放在怎樣應對苦難</a:t>
          </a:r>
          <a:endParaRPr lang="en-US"/>
        </a:p>
      </dgm:t>
    </dgm:pt>
    <dgm:pt modelId="{F80E6175-65C3-4BD3-99B9-8077CE53F9EF}" type="parTrans" cxnId="{48E3A8F5-ADCB-404B-91B9-1AF306CE043C}">
      <dgm:prSet/>
      <dgm:spPr/>
      <dgm:t>
        <a:bodyPr/>
        <a:lstStyle/>
        <a:p>
          <a:endParaRPr lang="en-US"/>
        </a:p>
      </dgm:t>
    </dgm:pt>
    <dgm:pt modelId="{69FE43FB-6ACE-4FC5-B0A4-F8921BD3037C}" type="sibTrans" cxnId="{48E3A8F5-ADCB-404B-91B9-1AF306CE043C}">
      <dgm:prSet/>
      <dgm:spPr/>
      <dgm:t>
        <a:bodyPr/>
        <a:lstStyle/>
        <a:p>
          <a:endParaRPr lang="en-US"/>
        </a:p>
      </dgm:t>
    </dgm:pt>
    <dgm:pt modelId="{6C540480-9EDD-40C9-B8DA-0B383B2AFCF3}">
      <dgm:prSet/>
      <dgm:spPr/>
      <dgm:t>
        <a:bodyPr/>
        <a:lstStyle/>
        <a:p>
          <a:r>
            <a:rPr lang="zh-TW"/>
            <a:t>以上主的能力，將不幸轉為彰顯上主榮耀的見證</a:t>
          </a:r>
          <a:endParaRPr lang="en-US"/>
        </a:p>
      </dgm:t>
    </dgm:pt>
    <dgm:pt modelId="{E28B0CC7-05EE-40B0-9A92-2355A4EF0E76}" type="parTrans" cxnId="{756FAB53-422A-4974-B567-C47DCBF4283C}">
      <dgm:prSet/>
      <dgm:spPr/>
      <dgm:t>
        <a:bodyPr/>
        <a:lstStyle/>
        <a:p>
          <a:endParaRPr lang="en-US"/>
        </a:p>
      </dgm:t>
    </dgm:pt>
    <dgm:pt modelId="{AA6535B1-4786-49DF-BA6C-EAF0D5298A38}" type="sibTrans" cxnId="{756FAB53-422A-4974-B567-C47DCBF4283C}">
      <dgm:prSet/>
      <dgm:spPr/>
      <dgm:t>
        <a:bodyPr/>
        <a:lstStyle/>
        <a:p>
          <a:endParaRPr lang="en-US"/>
        </a:p>
      </dgm:t>
    </dgm:pt>
    <dgm:pt modelId="{791E24B0-21B7-440A-9C95-FFFBD8F997C4}">
      <dgm:prSet/>
      <dgm:spPr/>
      <dgm:t>
        <a:bodyPr/>
        <a:lstStyle/>
        <a:p>
          <a:r>
            <a:rPr lang="zh-TW"/>
            <a:t>再以此榮耀給予原本的不幸一個正面的價值</a:t>
          </a:r>
          <a:endParaRPr lang="en-US"/>
        </a:p>
      </dgm:t>
    </dgm:pt>
    <dgm:pt modelId="{34DA09BA-169F-499B-B2BE-664D7C8C970A}" type="parTrans" cxnId="{FDF588AA-46C1-45D7-9E6A-F7E1E826C537}">
      <dgm:prSet/>
      <dgm:spPr/>
      <dgm:t>
        <a:bodyPr/>
        <a:lstStyle/>
        <a:p>
          <a:endParaRPr lang="en-US"/>
        </a:p>
      </dgm:t>
    </dgm:pt>
    <dgm:pt modelId="{DF636A9B-8FF6-4197-AC26-375EAF2F58B3}" type="sibTrans" cxnId="{FDF588AA-46C1-45D7-9E6A-F7E1E826C537}">
      <dgm:prSet/>
      <dgm:spPr/>
      <dgm:t>
        <a:bodyPr/>
        <a:lstStyle/>
        <a:p>
          <a:endParaRPr lang="en-US"/>
        </a:p>
      </dgm:t>
    </dgm:pt>
    <dgm:pt modelId="{EC804CE5-957E-4A71-B5ED-A071052233E7}">
      <dgm:prSet/>
      <dgm:spPr/>
      <dgm:t>
        <a:bodyPr/>
        <a:lstStyle/>
        <a:p>
          <a:r>
            <a:rPr lang="zh-TW" altLang="en-US" dirty="0"/>
            <a:t>所以</a:t>
          </a:r>
          <a:r>
            <a:rPr lang="zh-TW" dirty="0"/>
            <a:t>焦點是人應對苦難的態度</a:t>
          </a:r>
          <a:endParaRPr lang="en-US" dirty="0"/>
        </a:p>
      </dgm:t>
    </dgm:pt>
    <dgm:pt modelId="{2E0EC6D8-5886-4936-8B2E-F18E67C9F995}" type="parTrans" cxnId="{984C4377-B09D-4E5F-95E0-7FF35405D976}">
      <dgm:prSet/>
      <dgm:spPr/>
      <dgm:t>
        <a:bodyPr/>
        <a:lstStyle/>
        <a:p>
          <a:endParaRPr lang="en-US"/>
        </a:p>
      </dgm:t>
    </dgm:pt>
    <dgm:pt modelId="{F24F1D66-F94C-4674-B5E0-174185394B0E}" type="sibTrans" cxnId="{984C4377-B09D-4E5F-95E0-7FF35405D976}">
      <dgm:prSet/>
      <dgm:spPr/>
      <dgm:t>
        <a:bodyPr/>
        <a:lstStyle/>
        <a:p>
          <a:endParaRPr lang="en-US"/>
        </a:p>
      </dgm:t>
    </dgm:pt>
    <dgm:pt modelId="{D1A6ECFA-D215-41BB-8DBB-2A2A6B693514}">
      <dgm:prSet/>
      <dgm:spPr/>
      <dgm:t>
        <a:bodyPr/>
        <a:lstStyle/>
        <a:p>
          <a:r>
            <a:rPr lang="zh-TW"/>
            <a:t>醫護人員無私的付出彰顯了上主的榮耀</a:t>
          </a:r>
          <a:endParaRPr lang="en-US"/>
        </a:p>
      </dgm:t>
    </dgm:pt>
    <dgm:pt modelId="{B8FABA5E-A7E0-4E5C-9AF1-DFFBB32587FA}" type="parTrans" cxnId="{505C5FFB-565A-4A00-961F-88988A579328}">
      <dgm:prSet/>
      <dgm:spPr/>
      <dgm:t>
        <a:bodyPr/>
        <a:lstStyle/>
        <a:p>
          <a:endParaRPr lang="en-US"/>
        </a:p>
      </dgm:t>
    </dgm:pt>
    <dgm:pt modelId="{B3A0CEE5-6C0F-428F-9C85-ACCEEC0A66D2}" type="sibTrans" cxnId="{505C5FFB-565A-4A00-961F-88988A579328}">
      <dgm:prSet/>
      <dgm:spPr/>
      <dgm:t>
        <a:bodyPr/>
        <a:lstStyle/>
        <a:p>
          <a:endParaRPr lang="en-US"/>
        </a:p>
      </dgm:t>
    </dgm:pt>
    <dgm:pt modelId="{0025F52D-11DC-4C5C-9926-B077C1F5827D}" type="pres">
      <dgm:prSet presAssocID="{A8E64112-BE41-471E-B3AA-BE86FAC9BA1A}" presName="linear" presStyleCnt="0">
        <dgm:presLayoutVars>
          <dgm:animLvl val="lvl"/>
          <dgm:resizeHandles val="exact"/>
        </dgm:presLayoutVars>
      </dgm:prSet>
      <dgm:spPr/>
    </dgm:pt>
    <dgm:pt modelId="{FB5BEBA4-4A01-44EA-A564-898D60064420}" type="pres">
      <dgm:prSet presAssocID="{62355411-A036-4353-A9BB-40D921CA77E8}" presName="parentText" presStyleLbl="node1" presStyleIdx="0" presStyleCnt="5">
        <dgm:presLayoutVars>
          <dgm:chMax val="0"/>
          <dgm:bulletEnabled val="1"/>
        </dgm:presLayoutVars>
      </dgm:prSet>
      <dgm:spPr/>
    </dgm:pt>
    <dgm:pt modelId="{00E84374-E06C-4743-A045-C0F538495219}" type="pres">
      <dgm:prSet presAssocID="{69FE43FB-6ACE-4FC5-B0A4-F8921BD3037C}" presName="spacer" presStyleCnt="0"/>
      <dgm:spPr/>
    </dgm:pt>
    <dgm:pt modelId="{41F53D4A-136A-4204-9415-E8011AE8F0E1}" type="pres">
      <dgm:prSet presAssocID="{6C540480-9EDD-40C9-B8DA-0B383B2AFCF3}" presName="parentText" presStyleLbl="node1" presStyleIdx="1" presStyleCnt="5">
        <dgm:presLayoutVars>
          <dgm:chMax val="0"/>
          <dgm:bulletEnabled val="1"/>
        </dgm:presLayoutVars>
      </dgm:prSet>
      <dgm:spPr/>
    </dgm:pt>
    <dgm:pt modelId="{1C0A8C5F-C42E-4D8B-A98B-C3D4C9BAA1BD}" type="pres">
      <dgm:prSet presAssocID="{AA6535B1-4786-49DF-BA6C-EAF0D5298A38}" presName="spacer" presStyleCnt="0"/>
      <dgm:spPr/>
    </dgm:pt>
    <dgm:pt modelId="{448C544D-A709-46AB-BF35-EF1E644BDB60}" type="pres">
      <dgm:prSet presAssocID="{791E24B0-21B7-440A-9C95-FFFBD8F997C4}" presName="parentText" presStyleLbl="node1" presStyleIdx="2" presStyleCnt="5">
        <dgm:presLayoutVars>
          <dgm:chMax val="0"/>
          <dgm:bulletEnabled val="1"/>
        </dgm:presLayoutVars>
      </dgm:prSet>
      <dgm:spPr/>
    </dgm:pt>
    <dgm:pt modelId="{0C1D41AC-E8FD-4C04-848F-3544754E6C80}" type="pres">
      <dgm:prSet presAssocID="{DF636A9B-8FF6-4197-AC26-375EAF2F58B3}" presName="spacer" presStyleCnt="0"/>
      <dgm:spPr/>
    </dgm:pt>
    <dgm:pt modelId="{1456BF54-B8F3-420F-91FE-77CD7F460E11}" type="pres">
      <dgm:prSet presAssocID="{EC804CE5-957E-4A71-B5ED-A071052233E7}" presName="parentText" presStyleLbl="node1" presStyleIdx="3" presStyleCnt="5">
        <dgm:presLayoutVars>
          <dgm:chMax val="0"/>
          <dgm:bulletEnabled val="1"/>
        </dgm:presLayoutVars>
      </dgm:prSet>
      <dgm:spPr/>
    </dgm:pt>
    <dgm:pt modelId="{A6E5CB32-2B4A-427F-9A87-14CF22B2D878}" type="pres">
      <dgm:prSet presAssocID="{F24F1D66-F94C-4674-B5E0-174185394B0E}" presName="spacer" presStyleCnt="0"/>
      <dgm:spPr/>
    </dgm:pt>
    <dgm:pt modelId="{907B4D4E-77FB-4215-ACB7-B4E26325D697}" type="pres">
      <dgm:prSet presAssocID="{D1A6ECFA-D215-41BB-8DBB-2A2A6B693514}" presName="parentText" presStyleLbl="node1" presStyleIdx="4" presStyleCnt="5">
        <dgm:presLayoutVars>
          <dgm:chMax val="0"/>
          <dgm:bulletEnabled val="1"/>
        </dgm:presLayoutVars>
      </dgm:prSet>
      <dgm:spPr/>
    </dgm:pt>
  </dgm:ptLst>
  <dgm:cxnLst>
    <dgm:cxn modelId="{B6A65600-A086-48E1-87F6-588AEFC1DF89}" type="presOf" srcId="{791E24B0-21B7-440A-9C95-FFFBD8F997C4}" destId="{448C544D-A709-46AB-BF35-EF1E644BDB60}" srcOrd="0" destOrd="0" presId="urn:microsoft.com/office/officeart/2005/8/layout/vList2"/>
    <dgm:cxn modelId="{3ECFD925-05DB-4AE7-B935-10310BCC5EE4}" type="presOf" srcId="{EC804CE5-957E-4A71-B5ED-A071052233E7}" destId="{1456BF54-B8F3-420F-91FE-77CD7F460E11}" srcOrd="0" destOrd="0" presId="urn:microsoft.com/office/officeart/2005/8/layout/vList2"/>
    <dgm:cxn modelId="{54A9D731-8C63-4F57-B36A-FCAFA0C12443}" type="presOf" srcId="{62355411-A036-4353-A9BB-40D921CA77E8}" destId="{FB5BEBA4-4A01-44EA-A564-898D60064420}" srcOrd="0" destOrd="0" presId="urn:microsoft.com/office/officeart/2005/8/layout/vList2"/>
    <dgm:cxn modelId="{756FAB53-422A-4974-B567-C47DCBF4283C}" srcId="{A8E64112-BE41-471E-B3AA-BE86FAC9BA1A}" destId="{6C540480-9EDD-40C9-B8DA-0B383B2AFCF3}" srcOrd="1" destOrd="0" parTransId="{E28B0CC7-05EE-40B0-9A92-2355A4EF0E76}" sibTransId="{AA6535B1-4786-49DF-BA6C-EAF0D5298A38}"/>
    <dgm:cxn modelId="{984C4377-B09D-4E5F-95E0-7FF35405D976}" srcId="{A8E64112-BE41-471E-B3AA-BE86FAC9BA1A}" destId="{EC804CE5-957E-4A71-B5ED-A071052233E7}" srcOrd="3" destOrd="0" parTransId="{2E0EC6D8-5886-4936-8B2E-F18E67C9F995}" sibTransId="{F24F1D66-F94C-4674-B5E0-174185394B0E}"/>
    <dgm:cxn modelId="{FDF588AA-46C1-45D7-9E6A-F7E1E826C537}" srcId="{A8E64112-BE41-471E-B3AA-BE86FAC9BA1A}" destId="{791E24B0-21B7-440A-9C95-FFFBD8F997C4}" srcOrd="2" destOrd="0" parTransId="{34DA09BA-169F-499B-B2BE-664D7C8C970A}" sibTransId="{DF636A9B-8FF6-4197-AC26-375EAF2F58B3}"/>
    <dgm:cxn modelId="{0F60CDB0-10CA-48DF-A563-006A009BD24E}" type="presOf" srcId="{6C540480-9EDD-40C9-B8DA-0B383B2AFCF3}" destId="{41F53D4A-136A-4204-9415-E8011AE8F0E1}" srcOrd="0" destOrd="0" presId="urn:microsoft.com/office/officeart/2005/8/layout/vList2"/>
    <dgm:cxn modelId="{9A9F22BB-9D1A-4A01-8081-0BC5CAEFC633}" type="presOf" srcId="{D1A6ECFA-D215-41BB-8DBB-2A2A6B693514}" destId="{907B4D4E-77FB-4215-ACB7-B4E26325D697}" srcOrd="0" destOrd="0" presId="urn:microsoft.com/office/officeart/2005/8/layout/vList2"/>
    <dgm:cxn modelId="{33B3D9E4-1EB9-4B6E-BA83-0E8C3DFE4579}" type="presOf" srcId="{A8E64112-BE41-471E-B3AA-BE86FAC9BA1A}" destId="{0025F52D-11DC-4C5C-9926-B077C1F5827D}" srcOrd="0" destOrd="0" presId="urn:microsoft.com/office/officeart/2005/8/layout/vList2"/>
    <dgm:cxn modelId="{48E3A8F5-ADCB-404B-91B9-1AF306CE043C}" srcId="{A8E64112-BE41-471E-B3AA-BE86FAC9BA1A}" destId="{62355411-A036-4353-A9BB-40D921CA77E8}" srcOrd="0" destOrd="0" parTransId="{F80E6175-65C3-4BD3-99B9-8077CE53F9EF}" sibTransId="{69FE43FB-6ACE-4FC5-B0A4-F8921BD3037C}"/>
    <dgm:cxn modelId="{505C5FFB-565A-4A00-961F-88988A579328}" srcId="{A8E64112-BE41-471E-B3AA-BE86FAC9BA1A}" destId="{D1A6ECFA-D215-41BB-8DBB-2A2A6B693514}" srcOrd="4" destOrd="0" parTransId="{B8FABA5E-A7E0-4E5C-9AF1-DFFBB32587FA}" sibTransId="{B3A0CEE5-6C0F-428F-9C85-ACCEEC0A66D2}"/>
    <dgm:cxn modelId="{CD7C7743-197B-42F9-9697-76872C4056C3}" type="presParOf" srcId="{0025F52D-11DC-4C5C-9926-B077C1F5827D}" destId="{FB5BEBA4-4A01-44EA-A564-898D60064420}" srcOrd="0" destOrd="0" presId="urn:microsoft.com/office/officeart/2005/8/layout/vList2"/>
    <dgm:cxn modelId="{53B60041-9E66-40CE-80D9-FDAD67B52AD9}" type="presParOf" srcId="{0025F52D-11DC-4C5C-9926-B077C1F5827D}" destId="{00E84374-E06C-4743-A045-C0F538495219}" srcOrd="1" destOrd="0" presId="urn:microsoft.com/office/officeart/2005/8/layout/vList2"/>
    <dgm:cxn modelId="{3063DA1E-5239-4CE7-B13F-14D858873BFB}" type="presParOf" srcId="{0025F52D-11DC-4C5C-9926-B077C1F5827D}" destId="{41F53D4A-136A-4204-9415-E8011AE8F0E1}" srcOrd="2" destOrd="0" presId="urn:microsoft.com/office/officeart/2005/8/layout/vList2"/>
    <dgm:cxn modelId="{6D6E16E5-7856-46FB-B4D0-C19BD005DC72}" type="presParOf" srcId="{0025F52D-11DC-4C5C-9926-B077C1F5827D}" destId="{1C0A8C5F-C42E-4D8B-A98B-C3D4C9BAA1BD}" srcOrd="3" destOrd="0" presId="urn:microsoft.com/office/officeart/2005/8/layout/vList2"/>
    <dgm:cxn modelId="{F3CEFF1C-CA72-473D-A690-11037615416B}" type="presParOf" srcId="{0025F52D-11DC-4C5C-9926-B077C1F5827D}" destId="{448C544D-A709-46AB-BF35-EF1E644BDB60}" srcOrd="4" destOrd="0" presId="urn:microsoft.com/office/officeart/2005/8/layout/vList2"/>
    <dgm:cxn modelId="{5E7D1209-23A7-4B83-B8B0-58C1A3192B1E}" type="presParOf" srcId="{0025F52D-11DC-4C5C-9926-B077C1F5827D}" destId="{0C1D41AC-E8FD-4C04-848F-3544754E6C80}" srcOrd="5" destOrd="0" presId="urn:microsoft.com/office/officeart/2005/8/layout/vList2"/>
    <dgm:cxn modelId="{D29B061E-207C-4B07-A41E-7DEC4A06BEE5}" type="presParOf" srcId="{0025F52D-11DC-4C5C-9926-B077C1F5827D}" destId="{1456BF54-B8F3-420F-91FE-77CD7F460E11}" srcOrd="6" destOrd="0" presId="urn:microsoft.com/office/officeart/2005/8/layout/vList2"/>
    <dgm:cxn modelId="{6C3449EE-6ED4-49EF-B205-65F3E592F43D}" type="presParOf" srcId="{0025F52D-11DC-4C5C-9926-B077C1F5827D}" destId="{A6E5CB32-2B4A-427F-9A87-14CF22B2D878}" srcOrd="7" destOrd="0" presId="urn:microsoft.com/office/officeart/2005/8/layout/vList2"/>
    <dgm:cxn modelId="{EF255DAB-5363-47C2-9AFB-21F12B890E09}" type="presParOf" srcId="{0025F52D-11DC-4C5C-9926-B077C1F5827D}" destId="{907B4D4E-77FB-4215-ACB7-B4E26325D69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44E3626-AC36-4706-A232-A235474FE8E0}"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23D1701A-549C-45B0-BED2-C2F7EC04BA42}">
      <dgm:prSet/>
      <dgm:spPr/>
      <dgm:t>
        <a:bodyPr/>
        <a:lstStyle/>
        <a:p>
          <a:r>
            <a:rPr lang="zh-TW" b="0" i="0"/>
            <a:t>福禍相依，泰然處之</a:t>
          </a:r>
          <a:endParaRPr lang="en-US"/>
        </a:p>
      </dgm:t>
    </dgm:pt>
    <dgm:pt modelId="{E12437E8-A9D5-4CD9-940C-2ACEBB9FB854}" type="parTrans" cxnId="{F7A380BC-ECEF-4DF3-A48F-5DC88C838388}">
      <dgm:prSet/>
      <dgm:spPr/>
      <dgm:t>
        <a:bodyPr/>
        <a:lstStyle/>
        <a:p>
          <a:endParaRPr lang="en-US"/>
        </a:p>
      </dgm:t>
    </dgm:pt>
    <dgm:pt modelId="{8DA38BED-3459-4E73-B5B8-C87FA077D499}" type="sibTrans" cxnId="{F7A380BC-ECEF-4DF3-A48F-5DC88C838388}">
      <dgm:prSet/>
      <dgm:spPr/>
      <dgm:t>
        <a:bodyPr/>
        <a:lstStyle/>
        <a:p>
          <a:endParaRPr lang="en-US"/>
        </a:p>
      </dgm:t>
    </dgm:pt>
    <dgm:pt modelId="{9BAD603B-9486-4EB6-A052-3E3A83387D31}">
      <dgm:prSet/>
      <dgm:spPr/>
      <dgm:t>
        <a:bodyPr/>
        <a:lstStyle/>
        <a:p>
          <a:r>
            <a:rPr lang="zh-TW" b="0" i="0"/>
            <a:t>福與禍是一對相輔相成兄弟，福可能會變成禍，禍也可能變成福。也就是說，「福」和「禍」是相通的。要相信，不會一直倒霉下去，也不會永遠走好運。</a:t>
          </a:r>
          <a:endParaRPr lang="en-US"/>
        </a:p>
      </dgm:t>
    </dgm:pt>
    <dgm:pt modelId="{BAAAA0F7-899C-497E-90D3-20958335FDC5}" type="parTrans" cxnId="{DB4119B5-E787-484B-829B-AF62FE762D20}">
      <dgm:prSet/>
      <dgm:spPr/>
      <dgm:t>
        <a:bodyPr/>
        <a:lstStyle/>
        <a:p>
          <a:endParaRPr lang="en-US"/>
        </a:p>
      </dgm:t>
    </dgm:pt>
    <dgm:pt modelId="{906C269F-B55C-4EAA-81BE-81AAD986FCFD}" type="sibTrans" cxnId="{DB4119B5-E787-484B-829B-AF62FE762D20}">
      <dgm:prSet/>
      <dgm:spPr/>
      <dgm:t>
        <a:bodyPr/>
        <a:lstStyle/>
        <a:p>
          <a:endParaRPr lang="en-US"/>
        </a:p>
      </dgm:t>
    </dgm:pt>
    <dgm:pt modelId="{B392CA56-B802-4667-9B13-45E1CE8B13CA}">
      <dgm:prSet/>
      <dgm:spPr/>
      <dgm:t>
        <a:bodyPr/>
        <a:lstStyle/>
        <a:p>
          <a:r>
            <a:rPr lang="zh-TW" b="0" i="0"/>
            <a:t>疫症</a:t>
          </a:r>
          <a:r>
            <a:rPr lang="en-US" b="0" i="0"/>
            <a:t>(</a:t>
          </a:r>
          <a:r>
            <a:rPr lang="zh-TW" b="0" i="0"/>
            <a:t>禍</a:t>
          </a:r>
          <a:r>
            <a:rPr lang="en-US" b="0" i="0"/>
            <a:t>)</a:t>
          </a:r>
          <a:r>
            <a:rPr lang="en-US" b="0" i="0">
              <a:sym typeface="Wingdings" panose="05000000000000000000" pitchFamily="2" charset="2"/>
            </a:rPr>
            <a:t></a:t>
          </a:r>
          <a:r>
            <a:rPr lang="zh-TW" b="0" i="0"/>
            <a:t>增加對未知世界的了解，促進科研踏前一小步</a:t>
          </a:r>
          <a:r>
            <a:rPr lang="en-US" b="0" i="0"/>
            <a:t>(</a:t>
          </a:r>
          <a:r>
            <a:rPr lang="zh-TW" b="0" i="0"/>
            <a:t>福</a:t>
          </a:r>
          <a:r>
            <a:rPr lang="en-US" b="0" i="0"/>
            <a:t>)</a:t>
          </a:r>
          <a:endParaRPr lang="en-US"/>
        </a:p>
      </dgm:t>
    </dgm:pt>
    <dgm:pt modelId="{B6C2E946-A401-47F1-AAF1-2045D7AD7AAB}" type="parTrans" cxnId="{260C0A86-0FD6-4D7C-985B-39DBB354A841}">
      <dgm:prSet/>
      <dgm:spPr/>
      <dgm:t>
        <a:bodyPr/>
        <a:lstStyle/>
        <a:p>
          <a:endParaRPr lang="en-US"/>
        </a:p>
      </dgm:t>
    </dgm:pt>
    <dgm:pt modelId="{CAD4058A-CD42-422C-BCCE-FB6DBCCB42F9}" type="sibTrans" cxnId="{260C0A86-0FD6-4D7C-985B-39DBB354A841}">
      <dgm:prSet/>
      <dgm:spPr/>
      <dgm:t>
        <a:bodyPr/>
        <a:lstStyle/>
        <a:p>
          <a:endParaRPr lang="en-US"/>
        </a:p>
      </dgm:t>
    </dgm:pt>
    <dgm:pt modelId="{1058E5C8-8277-499F-A17C-542CD0EF84A5}" type="pres">
      <dgm:prSet presAssocID="{644E3626-AC36-4706-A232-A235474FE8E0}" presName="linear" presStyleCnt="0">
        <dgm:presLayoutVars>
          <dgm:animLvl val="lvl"/>
          <dgm:resizeHandles val="exact"/>
        </dgm:presLayoutVars>
      </dgm:prSet>
      <dgm:spPr/>
    </dgm:pt>
    <dgm:pt modelId="{DDD4D34F-F409-4FC2-8551-BBE274235DF6}" type="pres">
      <dgm:prSet presAssocID="{23D1701A-549C-45B0-BED2-C2F7EC04BA42}" presName="parentText" presStyleLbl="node1" presStyleIdx="0" presStyleCnt="3">
        <dgm:presLayoutVars>
          <dgm:chMax val="0"/>
          <dgm:bulletEnabled val="1"/>
        </dgm:presLayoutVars>
      </dgm:prSet>
      <dgm:spPr/>
    </dgm:pt>
    <dgm:pt modelId="{CD5B5991-CACD-4AB7-AB38-4CE25C2DC3E0}" type="pres">
      <dgm:prSet presAssocID="{8DA38BED-3459-4E73-B5B8-C87FA077D499}" presName="spacer" presStyleCnt="0"/>
      <dgm:spPr/>
    </dgm:pt>
    <dgm:pt modelId="{9976B922-BBFA-40C1-A69D-AC0389FAAB71}" type="pres">
      <dgm:prSet presAssocID="{9BAD603B-9486-4EB6-A052-3E3A83387D31}" presName="parentText" presStyleLbl="node1" presStyleIdx="1" presStyleCnt="3">
        <dgm:presLayoutVars>
          <dgm:chMax val="0"/>
          <dgm:bulletEnabled val="1"/>
        </dgm:presLayoutVars>
      </dgm:prSet>
      <dgm:spPr/>
    </dgm:pt>
    <dgm:pt modelId="{F3AC1B48-7D4A-460E-A874-336E39670397}" type="pres">
      <dgm:prSet presAssocID="{906C269F-B55C-4EAA-81BE-81AAD986FCFD}" presName="spacer" presStyleCnt="0"/>
      <dgm:spPr/>
    </dgm:pt>
    <dgm:pt modelId="{F356B4AE-8D3F-493A-8CD4-44745C7F9F0D}" type="pres">
      <dgm:prSet presAssocID="{B392CA56-B802-4667-9B13-45E1CE8B13CA}" presName="parentText" presStyleLbl="node1" presStyleIdx="2" presStyleCnt="3">
        <dgm:presLayoutVars>
          <dgm:chMax val="0"/>
          <dgm:bulletEnabled val="1"/>
        </dgm:presLayoutVars>
      </dgm:prSet>
      <dgm:spPr/>
    </dgm:pt>
  </dgm:ptLst>
  <dgm:cxnLst>
    <dgm:cxn modelId="{0B466502-B531-46F7-9596-6588EC3BBDC2}" type="presOf" srcId="{644E3626-AC36-4706-A232-A235474FE8E0}" destId="{1058E5C8-8277-499F-A17C-542CD0EF84A5}" srcOrd="0" destOrd="0" presId="urn:microsoft.com/office/officeart/2005/8/layout/vList2"/>
    <dgm:cxn modelId="{8E95C416-623C-4A80-A5B2-CC91AE6AAD0A}" type="presOf" srcId="{B392CA56-B802-4667-9B13-45E1CE8B13CA}" destId="{F356B4AE-8D3F-493A-8CD4-44745C7F9F0D}" srcOrd="0" destOrd="0" presId="urn:microsoft.com/office/officeart/2005/8/layout/vList2"/>
    <dgm:cxn modelId="{D707FA45-FB29-4A46-BF7F-F2BF9CCC4311}" type="presOf" srcId="{23D1701A-549C-45B0-BED2-C2F7EC04BA42}" destId="{DDD4D34F-F409-4FC2-8551-BBE274235DF6}" srcOrd="0" destOrd="0" presId="urn:microsoft.com/office/officeart/2005/8/layout/vList2"/>
    <dgm:cxn modelId="{260C0A86-0FD6-4D7C-985B-39DBB354A841}" srcId="{644E3626-AC36-4706-A232-A235474FE8E0}" destId="{B392CA56-B802-4667-9B13-45E1CE8B13CA}" srcOrd="2" destOrd="0" parTransId="{B6C2E946-A401-47F1-AAF1-2045D7AD7AAB}" sibTransId="{CAD4058A-CD42-422C-BCCE-FB6DBCCB42F9}"/>
    <dgm:cxn modelId="{DB4119B5-E787-484B-829B-AF62FE762D20}" srcId="{644E3626-AC36-4706-A232-A235474FE8E0}" destId="{9BAD603B-9486-4EB6-A052-3E3A83387D31}" srcOrd="1" destOrd="0" parTransId="{BAAAA0F7-899C-497E-90D3-20958335FDC5}" sibTransId="{906C269F-B55C-4EAA-81BE-81AAD986FCFD}"/>
    <dgm:cxn modelId="{F7A380BC-ECEF-4DF3-A48F-5DC88C838388}" srcId="{644E3626-AC36-4706-A232-A235474FE8E0}" destId="{23D1701A-549C-45B0-BED2-C2F7EC04BA42}" srcOrd="0" destOrd="0" parTransId="{E12437E8-A9D5-4CD9-940C-2ACEBB9FB854}" sibTransId="{8DA38BED-3459-4E73-B5B8-C87FA077D499}"/>
    <dgm:cxn modelId="{C6F950E9-BA42-4216-89B0-C86CC7832927}" type="presOf" srcId="{9BAD603B-9486-4EB6-A052-3E3A83387D31}" destId="{9976B922-BBFA-40C1-A69D-AC0389FAAB71}" srcOrd="0" destOrd="0" presId="urn:microsoft.com/office/officeart/2005/8/layout/vList2"/>
    <dgm:cxn modelId="{686A2F28-49D5-49E4-8B6F-0213A74311D2}" type="presParOf" srcId="{1058E5C8-8277-499F-A17C-542CD0EF84A5}" destId="{DDD4D34F-F409-4FC2-8551-BBE274235DF6}" srcOrd="0" destOrd="0" presId="urn:microsoft.com/office/officeart/2005/8/layout/vList2"/>
    <dgm:cxn modelId="{798EE88C-892A-4413-A3DF-CE0221FF9081}" type="presParOf" srcId="{1058E5C8-8277-499F-A17C-542CD0EF84A5}" destId="{CD5B5991-CACD-4AB7-AB38-4CE25C2DC3E0}" srcOrd="1" destOrd="0" presId="urn:microsoft.com/office/officeart/2005/8/layout/vList2"/>
    <dgm:cxn modelId="{6AE2430E-E9B7-447F-AE5C-55F5B7B68EB3}" type="presParOf" srcId="{1058E5C8-8277-499F-A17C-542CD0EF84A5}" destId="{9976B922-BBFA-40C1-A69D-AC0389FAAB71}" srcOrd="2" destOrd="0" presId="urn:microsoft.com/office/officeart/2005/8/layout/vList2"/>
    <dgm:cxn modelId="{4293B620-1262-4C7A-ABC6-DCBA276654F5}" type="presParOf" srcId="{1058E5C8-8277-499F-A17C-542CD0EF84A5}" destId="{F3AC1B48-7D4A-460E-A874-336E39670397}" srcOrd="3" destOrd="0" presId="urn:microsoft.com/office/officeart/2005/8/layout/vList2"/>
    <dgm:cxn modelId="{77DC17B5-3221-4272-910D-D7FD8612DF07}" type="presParOf" srcId="{1058E5C8-8277-499F-A17C-542CD0EF84A5}" destId="{F356B4AE-8D3F-493A-8CD4-44745C7F9F0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0C99A61-F4DA-4D9E-8AB3-DC1BAE4323D2}"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B89F030E-E6B6-4C29-82C3-02871D2E0E9E}">
      <dgm:prSet/>
      <dgm:spPr/>
      <dgm:t>
        <a:bodyPr/>
        <a:lstStyle/>
        <a:p>
          <a:r>
            <a:rPr lang="zh-TW" b="0" i="0"/>
            <a:t>「大宰問於子貢曰：「夫子聖者與？何其多能也？」子貢曰：「固天縱之將聖，又多能也。」子聞之，曰：</a:t>
          </a:r>
          <a:r>
            <a:rPr lang="en-US" b="0" i="0"/>
            <a:t>『</a:t>
          </a:r>
          <a:r>
            <a:rPr lang="zh-TW" b="0" i="0"/>
            <a:t>大宰知我乎！吾少也賤，故多能鄙事。</a:t>
          </a:r>
          <a:r>
            <a:rPr lang="en-US" b="0" i="0"/>
            <a:t>……』</a:t>
          </a:r>
          <a:r>
            <a:rPr lang="zh-TW" b="0" i="0"/>
            <a:t>」</a:t>
          </a:r>
          <a:r>
            <a:rPr lang="en-US" b="0" i="0"/>
            <a:t>〈</a:t>
          </a:r>
          <a:r>
            <a:rPr lang="zh-TW" b="0" i="0"/>
            <a:t>論語</a:t>
          </a:r>
          <a:r>
            <a:rPr lang="en-US" b="0" i="0"/>
            <a:t>‧</a:t>
          </a:r>
          <a:r>
            <a:rPr lang="zh-TW" b="0" i="0"/>
            <a:t>子罕</a:t>
          </a:r>
          <a:r>
            <a:rPr lang="en-US" b="0" i="0"/>
            <a:t>〉</a:t>
          </a:r>
          <a:r>
            <a:rPr lang="zh-TW" b="0" i="0"/>
            <a:t>。</a:t>
          </a:r>
          <a:endParaRPr lang="en-US"/>
        </a:p>
      </dgm:t>
    </dgm:pt>
    <dgm:pt modelId="{96B2B08F-EF43-450F-8A7B-22E2E3896EC8}" type="parTrans" cxnId="{E0E4698C-D61A-4010-BAA0-F16626A5C225}">
      <dgm:prSet/>
      <dgm:spPr/>
      <dgm:t>
        <a:bodyPr/>
        <a:lstStyle/>
        <a:p>
          <a:endParaRPr lang="en-US"/>
        </a:p>
      </dgm:t>
    </dgm:pt>
    <dgm:pt modelId="{A6F27B9C-1451-4683-B740-59E83B5A9F6A}" type="sibTrans" cxnId="{E0E4698C-D61A-4010-BAA0-F16626A5C225}">
      <dgm:prSet/>
      <dgm:spPr/>
      <dgm:t>
        <a:bodyPr/>
        <a:lstStyle/>
        <a:p>
          <a:endParaRPr lang="en-US"/>
        </a:p>
      </dgm:t>
    </dgm:pt>
    <dgm:pt modelId="{BD7B175E-C228-49C9-ACFA-50E8FE14E6A9}">
      <dgm:prSet/>
      <dgm:spPr/>
      <dgm:t>
        <a:bodyPr/>
        <a:lstStyle/>
        <a:p>
          <a:r>
            <a:rPr lang="zh-TW" b="0" i="0"/>
            <a:t>子貢將孔子的多才多藝歸於天要讓孔子為聖人，但孔子反駁子貢，他將自己的博學歸於年少貧窮苦難中努力學習的成果。</a:t>
          </a:r>
          <a:endParaRPr lang="en-US"/>
        </a:p>
      </dgm:t>
    </dgm:pt>
    <dgm:pt modelId="{D0AE5433-27EF-46EA-88EF-BC6D09D8D2EB}" type="parTrans" cxnId="{E3FDA9CB-E813-4D6B-8B31-49D2EE6C42BF}">
      <dgm:prSet/>
      <dgm:spPr/>
      <dgm:t>
        <a:bodyPr/>
        <a:lstStyle/>
        <a:p>
          <a:endParaRPr lang="en-US"/>
        </a:p>
      </dgm:t>
    </dgm:pt>
    <dgm:pt modelId="{10B95738-575C-4915-9A66-2F966DF891D6}" type="sibTrans" cxnId="{E3FDA9CB-E813-4D6B-8B31-49D2EE6C42BF}">
      <dgm:prSet/>
      <dgm:spPr/>
      <dgm:t>
        <a:bodyPr/>
        <a:lstStyle/>
        <a:p>
          <a:endParaRPr lang="en-US"/>
        </a:p>
      </dgm:t>
    </dgm:pt>
    <dgm:pt modelId="{AA677506-CC97-48D5-B9B2-6BD4E9719DD4}" type="pres">
      <dgm:prSet presAssocID="{D0C99A61-F4DA-4D9E-8AB3-DC1BAE4323D2}" presName="linear" presStyleCnt="0">
        <dgm:presLayoutVars>
          <dgm:animLvl val="lvl"/>
          <dgm:resizeHandles val="exact"/>
        </dgm:presLayoutVars>
      </dgm:prSet>
      <dgm:spPr/>
    </dgm:pt>
    <dgm:pt modelId="{D0714150-4A54-45AE-BF53-40A15D086D96}" type="pres">
      <dgm:prSet presAssocID="{B89F030E-E6B6-4C29-82C3-02871D2E0E9E}" presName="parentText" presStyleLbl="node1" presStyleIdx="0" presStyleCnt="2">
        <dgm:presLayoutVars>
          <dgm:chMax val="0"/>
          <dgm:bulletEnabled val="1"/>
        </dgm:presLayoutVars>
      </dgm:prSet>
      <dgm:spPr/>
    </dgm:pt>
    <dgm:pt modelId="{4505CDD4-6959-478B-B882-CDFE5811856C}" type="pres">
      <dgm:prSet presAssocID="{A6F27B9C-1451-4683-B740-59E83B5A9F6A}" presName="spacer" presStyleCnt="0"/>
      <dgm:spPr/>
    </dgm:pt>
    <dgm:pt modelId="{ACD16BFC-26C5-484E-B9E9-AEC5F8F0A724}" type="pres">
      <dgm:prSet presAssocID="{BD7B175E-C228-49C9-ACFA-50E8FE14E6A9}" presName="parentText" presStyleLbl="node1" presStyleIdx="1" presStyleCnt="2">
        <dgm:presLayoutVars>
          <dgm:chMax val="0"/>
          <dgm:bulletEnabled val="1"/>
        </dgm:presLayoutVars>
      </dgm:prSet>
      <dgm:spPr/>
    </dgm:pt>
  </dgm:ptLst>
  <dgm:cxnLst>
    <dgm:cxn modelId="{31A23A06-BEB6-4D79-A836-EDC8E3D9B313}" type="presOf" srcId="{D0C99A61-F4DA-4D9E-8AB3-DC1BAE4323D2}" destId="{AA677506-CC97-48D5-B9B2-6BD4E9719DD4}" srcOrd="0" destOrd="0" presId="urn:microsoft.com/office/officeart/2005/8/layout/vList2"/>
    <dgm:cxn modelId="{5DE8A577-FF36-4D4A-9332-2D66E15DD753}" type="presOf" srcId="{BD7B175E-C228-49C9-ACFA-50E8FE14E6A9}" destId="{ACD16BFC-26C5-484E-B9E9-AEC5F8F0A724}" srcOrd="0" destOrd="0" presId="urn:microsoft.com/office/officeart/2005/8/layout/vList2"/>
    <dgm:cxn modelId="{E0E4698C-D61A-4010-BAA0-F16626A5C225}" srcId="{D0C99A61-F4DA-4D9E-8AB3-DC1BAE4323D2}" destId="{B89F030E-E6B6-4C29-82C3-02871D2E0E9E}" srcOrd="0" destOrd="0" parTransId="{96B2B08F-EF43-450F-8A7B-22E2E3896EC8}" sibTransId="{A6F27B9C-1451-4683-B740-59E83B5A9F6A}"/>
    <dgm:cxn modelId="{8F5813C3-5428-467E-9571-179C8AA20243}" type="presOf" srcId="{B89F030E-E6B6-4C29-82C3-02871D2E0E9E}" destId="{D0714150-4A54-45AE-BF53-40A15D086D96}" srcOrd="0" destOrd="0" presId="urn:microsoft.com/office/officeart/2005/8/layout/vList2"/>
    <dgm:cxn modelId="{E3FDA9CB-E813-4D6B-8B31-49D2EE6C42BF}" srcId="{D0C99A61-F4DA-4D9E-8AB3-DC1BAE4323D2}" destId="{BD7B175E-C228-49C9-ACFA-50E8FE14E6A9}" srcOrd="1" destOrd="0" parTransId="{D0AE5433-27EF-46EA-88EF-BC6D09D8D2EB}" sibTransId="{10B95738-575C-4915-9A66-2F966DF891D6}"/>
    <dgm:cxn modelId="{E141A02D-C734-4316-B947-30C229C05EF3}" type="presParOf" srcId="{AA677506-CC97-48D5-B9B2-6BD4E9719DD4}" destId="{D0714150-4A54-45AE-BF53-40A15D086D96}" srcOrd="0" destOrd="0" presId="urn:microsoft.com/office/officeart/2005/8/layout/vList2"/>
    <dgm:cxn modelId="{3A38458C-9779-409C-B082-89415C334E87}" type="presParOf" srcId="{AA677506-CC97-48D5-B9B2-6BD4E9719DD4}" destId="{4505CDD4-6959-478B-B882-CDFE5811856C}" srcOrd="1" destOrd="0" presId="urn:microsoft.com/office/officeart/2005/8/layout/vList2"/>
    <dgm:cxn modelId="{F20FFCD0-C32E-4AD1-8C8A-C9BC95664C93}" type="presParOf" srcId="{AA677506-CC97-48D5-B9B2-6BD4E9719DD4}" destId="{ACD16BFC-26C5-484E-B9E9-AEC5F8F0A72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C8B16DD-AA83-44FE-8096-DEFAE3EF0682}" type="doc">
      <dgm:prSet loTypeId="urn:microsoft.com/office/officeart/2005/8/layout/vProcess5" loCatId="process" qsTypeId="urn:microsoft.com/office/officeart/2005/8/quickstyle/simple1" qsCatId="simple" csTypeId="urn:microsoft.com/office/officeart/2005/8/colors/accent0_3" csCatId="mainScheme" phldr="1"/>
      <dgm:spPr/>
      <dgm:t>
        <a:bodyPr/>
        <a:lstStyle/>
        <a:p>
          <a:endParaRPr lang="en-US"/>
        </a:p>
      </dgm:t>
    </dgm:pt>
    <dgm:pt modelId="{65CB774A-8A9C-4491-90AB-412BED28399C}">
      <dgm:prSet/>
      <dgm:spPr/>
      <dgm:t>
        <a:bodyPr/>
        <a:lstStyle/>
        <a:p>
          <a:r>
            <a:rPr lang="zh-TW" b="0" i="0" dirty="0"/>
            <a:t>但這只是暫時的，人類仍然要反思自己的生活方式</a:t>
          </a:r>
          <a:endParaRPr lang="en-US" dirty="0"/>
        </a:p>
      </dgm:t>
    </dgm:pt>
    <dgm:pt modelId="{2164E96B-1D83-4218-BEA7-A5E27D56B896}" type="parTrans" cxnId="{43C3AFBE-C2E7-4E0C-B360-2B99ECC071E6}">
      <dgm:prSet/>
      <dgm:spPr/>
      <dgm:t>
        <a:bodyPr/>
        <a:lstStyle/>
        <a:p>
          <a:endParaRPr lang="en-US"/>
        </a:p>
      </dgm:t>
    </dgm:pt>
    <dgm:pt modelId="{35FF1CFC-6805-48F8-B150-F22DD413388C}" type="sibTrans" cxnId="{43C3AFBE-C2E7-4E0C-B360-2B99ECC071E6}">
      <dgm:prSet/>
      <dgm:spPr/>
      <dgm:t>
        <a:bodyPr/>
        <a:lstStyle/>
        <a:p>
          <a:endParaRPr lang="en-US"/>
        </a:p>
      </dgm:t>
    </dgm:pt>
    <dgm:pt modelId="{AE240D84-A342-472F-A9A9-713D0A41DF54}">
      <dgm:prSet/>
      <dgm:spPr/>
      <dgm:t>
        <a:bodyPr/>
        <a:lstStyle/>
        <a:p>
          <a:r>
            <a:rPr lang="zh-TW" b="0" i="0"/>
            <a:t>科研的努力非常重要</a:t>
          </a:r>
          <a:endParaRPr lang="en-US"/>
        </a:p>
      </dgm:t>
    </dgm:pt>
    <dgm:pt modelId="{8047CCD1-1614-4505-B629-7C3C384AED46}" type="parTrans" cxnId="{1AE8E9DB-6D6A-469B-BD1D-81DAD6E21591}">
      <dgm:prSet/>
      <dgm:spPr/>
      <dgm:t>
        <a:bodyPr/>
        <a:lstStyle/>
        <a:p>
          <a:endParaRPr lang="en-US"/>
        </a:p>
      </dgm:t>
    </dgm:pt>
    <dgm:pt modelId="{894AA347-9213-4B03-A873-FE288FDA0BB6}" type="sibTrans" cxnId="{1AE8E9DB-6D6A-469B-BD1D-81DAD6E21591}">
      <dgm:prSet/>
      <dgm:spPr/>
      <dgm:t>
        <a:bodyPr/>
        <a:lstStyle/>
        <a:p>
          <a:endParaRPr lang="en-US"/>
        </a:p>
      </dgm:t>
    </dgm:pt>
    <dgm:pt modelId="{C54F4FB0-824B-4F7B-B0A7-06D4C9AE3E89}">
      <dgm:prSet/>
      <dgm:spPr/>
      <dgm:t>
        <a:bodyPr/>
        <a:lstStyle/>
        <a:p>
          <a:r>
            <a:rPr lang="zh-TW" b="0" i="0" dirty="0"/>
            <a:t>正面的價值觀念</a:t>
          </a:r>
          <a:r>
            <a:rPr lang="en-US" b="0" i="0" dirty="0"/>
            <a:t>/</a:t>
          </a:r>
          <a:r>
            <a:rPr lang="zh-TW" b="0" i="0" dirty="0"/>
            <a:t>宗教信念，特別是</a:t>
          </a:r>
          <a:r>
            <a:rPr lang="zh-TW" altLang="en-US" b="0" i="0" dirty="0"/>
            <a:t>敬天愛人、</a:t>
          </a:r>
          <a:r>
            <a:rPr lang="zh-TW" b="0" i="0" dirty="0"/>
            <a:t>珍視生命健康、常懷關愛感恩直接影響我們應對危機的能力</a:t>
          </a:r>
          <a:endParaRPr lang="en-US" dirty="0"/>
        </a:p>
      </dgm:t>
    </dgm:pt>
    <dgm:pt modelId="{0E73963B-B645-4521-BEAF-11A4A49FF640}" type="parTrans" cxnId="{50C54837-58E2-4BEB-A802-4C9B2260AA18}">
      <dgm:prSet/>
      <dgm:spPr/>
      <dgm:t>
        <a:bodyPr/>
        <a:lstStyle/>
        <a:p>
          <a:endParaRPr lang="en-US"/>
        </a:p>
      </dgm:t>
    </dgm:pt>
    <dgm:pt modelId="{930DF977-0039-4578-91B5-43940811B315}" type="sibTrans" cxnId="{50C54837-58E2-4BEB-A802-4C9B2260AA18}">
      <dgm:prSet/>
      <dgm:spPr/>
      <dgm:t>
        <a:bodyPr/>
        <a:lstStyle/>
        <a:p>
          <a:endParaRPr lang="en-US"/>
        </a:p>
      </dgm:t>
    </dgm:pt>
    <dgm:pt modelId="{1A5CB415-82A3-403C-A5C4-E513E5FCAF9A}" type="pres">
      <dgm:prSet presAssocID="{DC8B16DD-AA83-44FE-8096-DEFAE3EF0682}" presName="outerComposite" presStyleCnt="0">
        <dgm:presLayoutVars>
          <dgm:chMax val="5"/>
          <dgm:dir/>
          <dgm:resizeHandles val="exact"/>
        </dgm:presLayoutVars>
      </dgm:prSet>
      <dgm:spPr/>
    </dgm:pt>
    <dgm:pt modelId="{C8E5ED74-8565-4AEC-A7FD-2E39CD3A5BE8}" type="pres">
      <dgm:prSet presAssocID="{DC8B16DD-AA83-44FE-8096-DEFAE3EF0682}" presName="dummyMaxCanvas" presStyleCnt="0">
        <dgm:presLayoutVars/>
      </dgm:prSet>
      <dgm:spPr/>
    </dgm:pt>
    <dgm:pt modelId="{791D76BC-22EC-4B0C-9253-267EACDDB69D}" type="pres">
      <dgm:prSet presAssocID="{DC8B16DD-AA83-44FE-8096-DEFAE3EF0682}" presName="ThreeNodes_1" presStyleLbl="node1" presStyleIdx="0" presStyleCnt="3">
        <dgm:presLayoutVars>
          <dgm:bulletEnabled val="1"/>
        </dgm:presLayoutVars>
      </dgm:prSet>
      <dgm:spPr/>
    </dgm:pt>
    <dgm:pt modelId="{E68BC4CF-8583-4B55-895F-CA79D2A451C0}" type="pres">
      <dgm:prSet presAssocID="{DC8B16DD-AA83-44FE-8096-DEFAE3EF0682}" presName="ThreeNodes_2" presStyleLbl="node1" presStyleIdx="1" presStyleCnt="3">
        <dgm:presLayoutVars>
          <dgm:bulletEnabled val="1"/>
        </dgm:presLayoutVars>
      </dgm:prSet>
      <dgm:spPr/>
    </dgm:pt>
    <dgm:pt modelId="{B021A51B-24EE-4636-BA2F-2EA9C348C754}" type="pres">
      <dgm:prSet presAssocID="{DC8B16DD-AA83-44FE-8096-DEFAE3EF0682}" presName="ThreeNodes_3" presStyleLbl="node1" presStyleIdx="2" presStyleCnt="3">
        <dgm:presLayoutVars>
          <dgm:bulletEnabled val="1"/>
        </dgm:presLayoutVars>
      </dgm:prSet>
      <dgm:spPr/>
    </dgm:pt>
    <dgm:pt modelId="{2298A43B-2944-40AF-A136-5B6F7337B933}" type="pres">
      <dgm:prSet presAssocID="{DC8B16DD-AA83-44FE-8096-DEFAE3EF0682}" presName="ThreeConn_1-2" presStyleLbl="fgAccFollowNode1" presStyleIdx="0" presStyleCnt="2">
        <dgm:presLayoutVars>
          <dgm:bulletEnabled val="1"/>
        </dgm:presLayoutVars>
      </dgm:prSet>
      <dgm:spPr/>
    </dgm:pt>
    <dgm:pt modelId="{227E7906-2C95-4309-A2FD-E3BD09B2D4F2}" type="pres">
      <dgm:prSet presAssocID="{DC8B16DD-AA83-44FE-8096-DEFAE3EF0682}" presName="ThreeConn_2-3" presStyleLbl="fgAccFollowNode1" presStyleIdx="1" presStyleCnt="2">
        <dgm:presLayoutVars>
          <dgm:bulletEnabled val="1"/>
        </dgm:presLayoutVars>
      </dgm:prSet>
      <dgm:spPr/>
    </dgm:pt>
    <dgm:pt modelId="{0892B465-4046-4AA8-9D34-9DB4820BFDE4}" type="pres">
      <dgm:prSet presAssocID="{DC8B16DD-AA83-44FE-8096-DEFAE3EF0682}" presName="ThreeNodes_1_text" presStyleLbl="node1" presStyleIdx="2" presStyleCnt="3">
        <dgm:presLayoutVars>
          <dgm:bulletEnabled val="1"/>
        </dgm:presLayoutVars>
      </dgm:prSet>
      <dgm:spPr/>
    </dgm:pt>
    <dgm:pt modelId="{3B0F2C0F-A4E9-4D82-9B11-76315D10ACB2}" type="pres">
      <dgm:prSet presAssocID="{DC8B16DD-AA83-44FE-8096-DEFAE3EF0682}" presName="ThreeNodes_2_text" presStyleLbl="node1" presStyleIdx="2" presStyleCnt="3">
        <dgm:presLayoutVars>
          <dgm:bulletEnabled val="1"/>
        </dgm:presLayoutVars>
      </dgm:prSet>
      <dgm:spPr/>
    </dgm:pt>
    <dgm:pt modelId="{3EA0F870-5D7D-416C-A505-137AF6B15108}" type="pres">
      <dgm:prSet presAssocID="{DC8B16DD-AA83-44FE-8096-DEFAE3EF0682}" presName="ThreeNodes_3_text" presStyleLbl="node1" presStyleIdx="2" presStyleCnt="3">
        <dgm:presLayoutVars>
          <dgm:bulletEnabled val="1"/>
        </dgm:presLayoutVars>
      </dgm:prSet>
      <dgm:spPr/>
    </dgm:pt>
  </dgm:ptLst>
  <dgm:cxnLst>
    <dgm:cxn modelId="{120A940C-4493-48E2-810F-EB2ED5ABA368}" type="presOf" srcId="{65CB774A-8A9C-4491-90AB-412BED28399C}" destId="{791D76BC-22EC-4B0C-9253-267EACDDB69D}" srcOrd="0" destOrd="0" presId="urn:microsoft.com/office/officeart/2005/8/layout/vProcess5"/>
    <dgm:cxn modelId="{8B85E022-B399-47B1-AFFB-19980B71E461}" type="presOf" srcId="{DC8B16DD-AA83-44FE-8096-DEFAE3EF0682}" destId="{1A5CB415-82A3-403C-A5C4-E513E5FCAF9A}" srcOrd="0" destOrd="0" presId="urn:microsoft.com/office/officeart/2005/8/layout/vProcess5"/>
    <dgm:cxn modelId="{50C54837-58E2-4BEB-A802-4C9B2260AA18}" srcId="{DC8B16DD-AA83-44FE-8096-DEFAE3EF0682}" destId="{C54F4FB0-824B-4F7B-B0A7-06D4C9AE3E89}" srcOrd="2" destOrd="0" parTransId="{0E73963B-B645-4521-BEAF-11A4A49FF640}" sibTransId="{930DF977-0039-4578-91B5-43940811B315}"/>
    <dgm:cxn modelId="{43EDB341-984F-4E42-B0BA-701B3BA8CF23}" type="presOf" srcId="{C54F4FB0-824B-4F7B-B0A7-06D4C9AE3E89}" destId="{3EA0F870-5D7D-416C-A505-137AF6B15108}" srcOrd="1" destOrd="0" presId="urn:microsoft.com/office/officeart/2005/8/layout/vProcess5"/>
    <dgm:cxn modelId="{ED56BF4E-3D6F-49C5-9833-58B0995E515C}" type="presOf" srcId="{65CB774A-8A9C-4491-90AB-412BED28399C}" destId="{0892B465-4046-4AA8-9D34-9DB4820BFDE4}" srcOrd="1" destOrd="0" presId="urn:microsoft.com/office/officeart/2005/8/layout/vProcess5"/>
    <dgm:cxn modelId="{F96EB873-25FF-47A1-8EEE-2296723D8BAE}" type="presOf" srcId="{894AA347-9213-4B03-A873-FE288FDA0BB6}" destId="{227E7906-2C95-4309-A2FD-E3BD09B2D4F2}" srcOrd="0" destOrd="0" presId="urn:microsoft.com/office/officeart/2005/8/layout/vProcess5"/>
    <dgm:cxn modelId="{75818E95-66E7-4D4D-94D8-5D6D2B4420FC}" type="presOf" srcId="{35FF1CFC-6805-48F8-B150-F22DD413388C}" destId="{2298A43B-2944-40AF-A136-5B6F7337B933}" srcOrd="0" destOrd="0" presId="urn:microsoft.com/office/officeart/2005/8/layout/vProcess5"/>
    <dgm:cxn modelId="{6270EDB5-8809-4899-B0D2-3A01D4D8E33D}" type="presOf" srcId="{AE240D84-A342-472F-A9A9-713D0A41DF54}" destId="{E68BC4CF-8583-4B55-895F-CA79D2A451C0}" srcOrd="0" destOrd="0" presId="urn:microsoft.com/office/officeart/2005/8/layout/vProcess5"/>
    <dgm:cxn modelId="{43C3AFBE-C2E7-4E0C-B360-2B99ECC071E6}" srcId="{DC8B16DD-AA83-44FE-8096-DEFAE3EF0682}" destId="{65CB774A-8A9C-4491-90AB-412BED28399C}" srcOrd="0" destOrd="0" parTransId="{2164E96B-1D83-4218-BEA7-A5E27D56B896}" sibTransId="{35FF1CFC-6805-48F8-B150-F22DD413388C}"/>
    <dgm:cxn modelId="{FD5E1ACE-8BC7-428B-9062-CC95ABE68322}" type="presOf" srcId="{AE240D84-A342-472F-A9A9-713D0A41DF54}" destId="{3B0F2C0F-A4E9-4D82-9B11-76315D10ACB2}" srcOrd="1" destOrd="0" presId="urn:microsoft.com/office/officeart/2005/8/layout/vProcess5"/>
    <dgm:cxn modelId="{1AE8E9DB-6D6A-469B-BD1D-81DAD6E21591}" srcId="{DC8B16DD-AA83-44FE-8096-DEFAE3EF0682}" destId="{AE240D84-A342-472F-A9A9-713D0A41DF54}" srcOrd="1" destOrd="0" parTransId="{8047CCD1-1614-4505-B629-7C3C384AED46}" sibTransId="{894AA347-9213-4B03-A873-FE288FDA0BB6}"/>
    <dgm:cxn modelId="{6A9062E5-BD2E-4D22-A719-59DF7C69EB79}" type="presOf" srcId="{C54F4FB0-824B-4F7B-B0A7-06D4C9AE3E89}" destId="{B021A51B-24EE-4636-BA2F-2EA9C348C754}" srcOrd="0" destOrd="0" presId="urn:microsoft.com/office/officeart/2005/8/layout/vProcess5"/>
    <dgm:cxn modelId="{4A168D27-9D98-495D-A49D-4B474AB5658A}" type="presParOf" srcId="{1A5CB415-82A3-403C-A5C4-E513E5FCAF9A}" destId="{C8E5ED74-8565-4AEC-A7FD-2E39CD3A5BE8}" srcOrd="0" destOrd="0" presId="urn:microsoft.com/office/officeart/2005/8/layout/vProcess5"/>
    <dgm:cxn modelId="{2BD242C2-0DFF-417A-A3A2-D248656C79A6}" type="presParOf" srcId="{1A5CB415-82A3-403C-A5C4-E513E5FCAF9A}" destId="{791D76BC-22EC-4B0C-9253-267EACDDB69D}" srcOrd="1" destOrd="0" presId="urn:microsoft.com/office/officeart/2005/8/layout/vProcess5"/>
    <dgm:cxn modelId="{6B0D4F21-0832-4D1E-86F5-FF652E4297D5}" type="presParOf" srcId="{1A5CB415-82A3-403C-A5C4-E513E5FCAF9A}" destId="{E68BC4CF-8583-4B55-895F-CA79D2A451C0}" srcOrd="2" destOrd="0" presId="urn:microsoft.com/office/officeart/2005/8/layout/vProcess5"/>
    <dgm:cxn modelId="{D0898803-2974-4EB1-8E88-9B481086A505}" type="presParOf" srcId="{1A5CB415-82A3-403C-A5C4-E513E5FCAF9A}" destId="{B021A51B-24EE-4636-BA2F-2EA9C348C754}" srcOrd="3" destOrd="0" presId="urn:microsoft.com/office/officeart/2005/8/layout/vProcess5"/>
    <dgm:cxn modelId="{1E498A78-E8A8-4DE2-953A-9C6011FE900E}" type="presParOf" srcId="{1A5CB415-82A3-403C-A5C4-E513E5FCAF9A}" destId="{2298A43B-2944-40AF-A136-5B6F7337B933}" srcOrd="4" destOrd="0" presId="urn:microsoft.com/office/officeart/2005/8/layout/vProcess5"/>
    <dgm:cxn modelId="{7C3504B8-E1EA-4A5E-9CFE-DB726B8A1C70}" type="presParOf" srcId="{1A5CB415-82A3-403C-A5C4-E513E5FCAF9A}" destId="{227E7906-2C95-4309-A2FD-E3BD09B2D4F2}" srcOrd="5" destOrd="0" presId="urn:microsoft.com/office/officeart/2005/8/layout/vProcess5"/>
    <dgm:cxn modelId="{203AC476-2455-47E4-840A-3D0B82079B12}" type="presParOf" srcId="{1A5CB415-82A3-403C-A5C4-E513E5FCAF9A}" destId="{0892B465-4046-4AA8-9D34-9DB4820BFDE4}" srcOrd="6" destOrd="0" presId="urn:microsoft.com/office/officeart/2005/8/layout/vProcess5"/>
    <dgm:cxn modelId="{0B12FF5D-4B04-42D3-924D-43AC65FB32C9}" type="presParOf" srcId="{1A5CB415-82A3-403C-A5C4-E513E5FCAF9A}" destId="{3B0F2C0F-A4E9-4D82-9B11-76315D10ACB2}" srcOrd="7" destOrd="0" presId="urn:microsoft.com/office/officeart/2005/8/layout/vProcess5"/>
    <dgm:cxn modelId="{4AFFE5F3-9F13-420E-AE88-0C7FA507E15D}" type="presParOf" srcId="{1A5CB415-82A3-403C-A5C4-E513E5FCAF9A}" destId="{3EA0F870-5D7D-416C-A505-137AF6B15108}"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3F5AC-8BA1-4196-8567-DCD60CF0648E}">
      <dsp:nvSpPr>
        <dsp:cNvPr id="0" name=""/>
        <dsp:cNvSpPr/>
      </dsp:nvSpPr>
      <dsp:spPr>
        <a:xfrm>
          <a:off x="0" y="198432"/>
          <a:ext cx="4885203" cy="265356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zh-TW" sz="6300" b="1" kern="1200"/>
            <a:t>探索苦難對生命的意義</a:t>
          </a:r>
          <a:endParaRPr lang="en-US" sz="6300" kern="1200"/>
        </a:p>
      </dsp:txBody>
      <dsp:txXfrm>
        <a:off x="129536" y="327968"/>
        <a:ext cx="4626131" cy="2394488"/>
      </dsp:txXfrm>
    </dsp:sp>
    <dsp:sp modelId="{D0DC1EB3-6BD3-4664-8FA9-4435024F9042}">
      <dsp:nvSpPr>
        <dsp:cNvPr id="0" name=""/>
        <dsp:cNvSpPr/>
      </dsp:nvSpPr>
      <dsp:spPr>
        <a:xfrm>
          <a:off x="0" y="3033433"/>
          <a:ext cx="4885203" cy="265356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zh-TW" sz="6300" b="1" kern="1200" dirty="0"/>
            <a:t>理解人類怎樣超越苦難</a:t>
          </a:r>
          <a:endParaRPr lang="en-US" sz="6300" kern="1200" dirty="0"/>
        </a:p>
      </dsp:txBody>
      <dsp:txXfrm>
        <a:off x="129536" y="3162969"/>
        <a:ext cx="4626131" cy="23944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6174E1-3B1C-4760-8C79-176859834A19}">
      <dsp:nvSpPr>
        <dsp:cNvPr id="0" name=""/>
        <dsp:cNvSpPr/>
      </dsp:nvSpPr>
      <dsp:spPr>
        <a:xfrm>
          <a:off x="0" y="2289"/>
          <a:ext cx="4885203" cy="187580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zh-TW" sz="4400" b="0" i="0" kern="1200"/>
            <a:t>為能夠重聚感恩</a:t>
          </a:r>
          <a:endParaRPr lang="en-US" sz="4400" kern="1200"/>
        </a:p>
      </dsp:txBody>
      <dsp:txXfrm>
        <a:off x="91569" y="93858"/>
        <a:ext cx="4702065" cy="1692664"/>
      </dsp:txXfrm>
    </dsp:sp>
    <dsp:sp modelId="{DE9AE7C5-1EF2-4164-865E-8CCB45474343}">
      <dsp:nvSpPr>
        <dsp:cNvPr id="0" name=""/>
        <dsp:cNvSpPr/>
      </dsp:nvSpPr>
      <dsp:spPr>
        <a:xfrm>
          <a:off x="0" y="2004811"/>
          <a:ext cx="4885203" cy="187580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zh-TW" sz="4400" b="0" i="0" kern="1200"/>
            <a:t>多人默默付出才有今天的重聚</a:t>
          </a:r>
          <a:endParaRPr lang="en-US" sz="4400" kern="1200"/>
        </a:p>
      </dsp:txBody>
      <dsp:txXfrm>
        <a:off x="91569" y="2096380"/>
        <a:ext cx="4702065" cy="1692664"/>
      </dsp:txXfrm>
    </dsp:sp>
    <dsp:sp modelId="{98C2C0C1-C86F-4484-9945-7DEFE47B95D1}">
      <dsp:nvSpPr>
        <dsp:cNvPr id="0" name=""/>
        <dsp:cNvSpPr/>
      </dsp:nvSpPr>
      <dsp:spPr>
        <a:xfrm>
          <a:off x="0" y="4007334"/>
          <a:ext cx="4885203" cy="187580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zh-TW" sz="4400" b="0" i="0" kern="1200"/>
            <a:t>記念那些未能重聚的成員</a:t>
          </a:r>
          <a:endParaRPr lang="en-US" sz="4400" kern="1200"/>
        </a:p>
      </dsp:txBody>
      <dsp:txXfrm>
        <a:off x="91569" y="4098903"/>
        <a:ext cx="4702065" cy="16926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43419-286F-4902-AAC8-6E1CF6598638}">
      <dsp:nvSpPr>
        <dsp:cNvPr id="0" name=""/>
        <dsp:cNvSpPr/>
      </dsp:nvSpPr>
      <dsp:spPr>
        <a:xfrm>
          <a:off x="0" y="0"/>
          <a:ext cx="8555615"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A4736F-F7DD-4A86-9D4B-4BE39618FD5F}">
      <dsp:nvSpPr>
        <dsp:cNvPr id="0" name=""/>
        <dsp:cNvSpPr/>
      </dsp:nvSpPr>
      <dsp:spPr>
        <a:xfrm>
          <a:off x="0" y="0"/>
          <a:ext cx="8555615"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zh-TW" sz="3200" kern="1200"/>
            <a:t>對一切眾生發大慈悲意味著不殺生，自然減少飼養和接觸大量的禽畜和野生動物，有助減少瘟疫。</a:t>
          </a:r>
          <a:endParaRPr lang="en-US" sz="3200" kern="1200"/>
        </a:p>
      </dsp:txBody>
      <dsp:txXfrm>
        <a:off x="0" y="0"/>
        <a:ext cx="8555615" cy="2175669"/>
      </dsp:txXfrm>
    </dsp:sp>
    <dsp:sp modelId="{9CDC8044-A69F-4B83-A62C-D6022AFFDBCA}">
      <dsp:nvSpPr>
        <dsp:cNvPr id="0" name=""/>
        <dsp:cNvSpPr/>
      </dsp:nvSpPr>
      <dsp:spPr>
        <a:xfrm>
          <a:off x="0" y="2175669"/>
          <a:ext cx="8555615"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508C5F-5E17-469B-A599-ED0424875D7B}">
      <dsp:nvSpPr>
        <dsp:cNvPr id="0" name=""/>
        <dsp:cNvSpPr/>
      </dsp:nvSpPr>
      <dsp:spPr>
        <a:xfrm>
          <a:off x="0" y="2175669"/>
          <a:ext cx="8555615"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zh-TW" sz="3200" kern="1200"/>
            <a:t>疫症的蘊釀需時，往往是以月以年計，故要持續做到底，不能三分鐘熱度。另外做到底亦是指要有相當比例的人持之以恆，果效才大。</a:t>
          </a:r>
          <a:endParaRPr lang="en-US" sz="3200" kern="1200"/>
        </a:p>
      </dsp:txBody>
      <dsp:txXfrm>
        <a:off x="0" y="2175669"/>
        <a:ext cx="8555615" cy="21756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6E1E86-1C4C-4089-9251-DA8EAE78AFB8}">
      <dsp:nvSpPr>
        <dsp:cNvPr id="0" name=""/>
        <dsp:cNvSpPr/>
      </dsp:nvSpPr>
      <dsp:spPr>
        <a:xfrm>
          <a:off x="0" y="81390"/>
          <a:ext cx="4885203" cy="109153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dirty="0"/>
            <a:t>約伯</a:t>
          </a:r>
          <a:r>
            <a:rPr lang="en-US" sz="2300" b="0" i="0" kern="1200" dirty="0"/>
            <a:t>:</a:t>
          </a:r>
          <a:r>
            <a:rPr lang="zh-TW" sz="2300" b="0" i="0" kern="1200" dirty="0"/>
            <a:t>行為良好、名成利就</a:t>
          </a:r>
          <a:endParaRPr lang="en-US" sz="2300" kern="1200" dirty="0"/>
        </a:p>
      </dsp:txBody>
      <dsp:txXfrm>
        <a:off x="53284" y="134674"/>
        <a:ext cx="4778635" cy="984968"/>
      </dsp:txXfrm>
    </dsp:sp>
    <dsp:sp modelId="{CE60DF47-736D-455E-9502-E5E452074D2D}">
      <dsp:nvSpPr>
        <dsp:cNvPr id="0" name=""/>
        <dsp:cNvSpPr/>
      </dsp:nvSpPr>
      <dsp:spPr>
        <a:xfrm>
          <a:off x="0" y="1239167"/>
          <a:ext cx="4885203" cy="109153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a:t>遭遇</a:t>
          </a:r>
          <a:r>
            <a:rPr lang="en-US" sz="2300" b="0" i="0" kern="1200"/>
            <a:t>:</a:t>
          </a:r>
          <a:r>
            <a:rPr lang="zh-TW" sz="2300" b="0" i="0" kern="1200"/>
            <a:t>一夜間失去所有，滿身毒瘡</a:t>
          </a:r>
          <a:endParaRPr lang="en-US" sz="2300" kern="1200"/>
        </a:p>
      </dsp:txBody>
      <dsp:txXfrm>
        <a:off x="53284" y="1292451"/>
        <a:ext cx="4778635" cy="984968"/>
      </dsp:txXfrm>
    </dsp:sp>
    <dsp:sp modelId="{08EF6DBD-47E9-44ED-BA72-8AA0EE4C0978}">
      <dsp:nvSpPr>
        <dsp:cNvPr id="0" name=""/>
        <dsp:cNvSpPr/>
      </dsp:nvSpPr>
      <dsp:spPr>
        <a:xfrm>
          <a:off x="0" y="2396944"/>
          <a:ext cx="4885203" cy="109153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a:t>研判</a:t>
          </a:r>
          <a:r>
            <a:rPr lang="en-US" sz="2300" b="0" i="0" kern="1200"/>
            <a:t>:</a:t>
          </a:r>
          <a:r>
            <a:rPr lang="zh-TW" sz="2300" b="0" i="0" kern="1200"/>
            <a:t> 上帝按約伯的行為報應他（</a:t>
          </a:r>
          <a:r>
            <a:rPr lang="en-US" sz="2300" b="0" i="0" kern="1200"/>
            <a:t>34︰11</a:t>
          </a:r>
          <a:r>
            <a:rPr lang="zh-TW" sz="2300" b="0" i="0" kern="1200"/>
            <a:t>）</a:t>
          </a:r>
          <a:endParaRPr lang="en-US" sz="2300" kern="1200"/>
        </a:p>
      </dsp:txBody>
      <dsp:txXfrm>
        <a:off x="53284" y="2450228"/>
        <a:ext cx="4778635" cy="984968"/>
      </dsp:txXfrm>
    </dsp:sp>
    <dsp:sp modelId="{B80056BC-8B03-4654-AFF9-886B24E99FA6}">
      <dsp:nvSpPr>
        <dsp:cNvPr id="0" name=""/>
        <dsp:cNvSpPr/>
      </dsp:nvSpPr>
      <dsp:spPr>
        <a:xfrm>
          <a:off x="0" y="3554721"/>
          <a:ext cx="4885203" cy="1091536"/>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a:t>矛盾</a:t>
          </a:r>
          <a:r>
            <a:rPr lang="en-US" sz="2300" b="0" i="0" kern="1200"/>
            <a:t>: </a:t>
          </a:r>
          <a:r>
            <a:rPr lang="zh-TW" sz="2300" b="0" i="0" kern="1200"/>
            <a:t>約伯思想和行為潔淨</a:t>
          </a:r>
          <a:r>
            <a:rPr lang="en-US" sz="2300" b="0" i="0" kern="1200"/>
            <a:t>(31︰1,7,9</a:t>
          </a:r>
          <a:r>
            <a:rPr lang="zh-TW" sz="2300" b="0" i="0" kern="1200"/>
            <a:t>）</a:t>
          </a:r>
          <a:endParaRPr lang="en-US" sz="2300" kern="1200"/>
        </a:p>
      </dsp:txBody>
      <dsp:txXfrm>
        <a:off x="53284" y="3608005"/>
        <a:ext cx="4778635" cy="984968"/>
      </dsp:txXfrm>
    </dsp:sp>
    <dsp:sp modelId="{1F3F773B-C590-452F-AD8E-C0714668BCFE}">
      <dsp:nvSpPr>
        <dsp:cNvPr id="0" name=""/>
        <dsp:cNvSpPr/>
      </dsp:nvSpPr>
      <dsp:spPr>
        <a:xfrm>
          <a:off x="0" y="4712498"/>
          <a:ext cx="4885203" cy="1091536"/>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a:t>解釋</a:t>
          </a:r>
          <a:r>
            <a:rPr lang="en-US" sz="2300" b="0" i="0" kern="1200"/>
            <a:t>: </a:t>
          </a:r>
          <a:r>
            <a:rPr lang="zh-TW" sz="2300" b="0" i="0" kern="1200"/>
            <a:t>是一個考驗，是一個奧秘</a:t>
          </a:r>
          <a:endParaRPr lang="en-US" sz="2300" kern="1200"/>
        </a:p>
      </dsp:txBody>
      <dsp:txXfrm>
        <a:off x="53284" y="4765782"/>
        <a:ext cx="4778635" cy="9849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474897-BD4E-437D-B6D6-AE51E3F4774D}">
      <dsp:nvSpPr>
        <dsp:cNvPr id="0" name=""/>
        <dsp:cNvSpPr/>
      </dsp:nvSpPr>
      <dsp:spPr>
        <a:xfrm>
          <a:off x="0" y="268444"/>
          <a:ext cx="4885203" cy="128961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kern="1200"/>
            <a:t>約 翰 福 音 </a:t>
          </a:r>
          <a:r>
            <a:rPr lang="en-US" sz="2200" kern="1200"/>
            <a:t>9:1-3 </a:t>
          </a:r>
        </a:p>
      </dsp:txBody>
      <dsp:txXfrm>
        <a:off x="62954" y="331398"/>
        <a:ext cx="4759295" cy="1163706"/>
      </dsp:txXfrm>
    </dsp:sp>
    <dsp:sp modelId="{6B8BA8D1-5D84-44E7-9BA1-53989E0C4324}">
      <dsp:nvSpPr>
        <dsp:cNvPr id="0" name=""/>
        <dsp:cNvSpPr/>
      </dsp:nvSpPr>
      <dsp:spPr>
        <a:xfrm>
          <a:off x="0" y="1621418"/>
          <a:ext cx="4885203" cy="128961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kern="1200"/>
            <a:t>耶 穌 過 去 的 時 候 ， 看 見 一 個 人 生 來 是 瞎 眼 的 。</a:t>
          </a:r>
          <a:endParaRPr lang="en-US" sz="2200" kern="1200"/>
        </a:p>
      </dsp:txBody>
      <dsp:txXfrm>
        <a:off x="62954" y="1684372"/>
        <a:ext cx="4759295" cy="1163706"/>
      </dsp:txXfrm>
    </dsp:sp>
    <dsp:sp modelId="{62D3D8C6-2577-4F90-AE14-7AE4791C74D6}">
      <dsp:nvSpPr>
        <dsp:cNvPr id="0" name=""/>
        <dsp:cNvSpPr/>
      </dsp:nvSpPr>
      <dsp:spPr>
        <a:xfrm>
          <a:off x="0" y="2974393"/>
          <a:ext cx="4885203" cy="128961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kern="1200"/>
            <a:t>門 徒 問 耶 穌 說 ： 拉 比 ， 這 人 生 來 是 瞎 眼 的 ， 是 誰 犯 了 罪 ？ 是 這 人 呢 ？ 是 他 父 母 呢 ？</a:t>
          </a:r>
          <a:endParaRPr lang="en-US" sz="2200" kern="1200"/>
        </a:p>
      </dsp:txBody>
      <dsp:txXfrm>
        <a:off x="62954" y="3037347"/>
        <a:ext cx="4759295" cy="1163706"/>
      </dsp:txXfrm>
    </dsp:sp>
    <dsp:sp modelId="{F370B9FC-2C2F-45E2-A1B9-EE965D96FE28}">
      <dsp:nvSpPr>
        <dsp:cNvPr id="0" name=""/>
        <dsp:cNvSpPr/>
      </dsp:nvSpPr>
      <dsp:spPr>
        <a:xfrm>
          <a:off x="0" y="4327367"/>
          <a:ext cx="4885203" cy="128961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kern="1200" dirty="0"/>
            <a:t>耶 穌 回 答 說 ： 也 不 是 這 人 犯 了 罪 ， 也 不 是 他 父 母 犯 了 罪 ， 是 要 在 他 身 上 </a:t>
          </a:r>
          <a:r>
            <a:rPr lang="zh-TW" sz="2200" kern="1200" dirty="0">
              <a:solidFill>
                <a:srgbClr val="FF0000"/>
              </a:solidFill>
            </a:rPr>
            <a:t>顯 出 神 的 作 為 來 </a:t>
          </a:r>
          <a:r>
            <a:rPr lang="zh-TW" sz="2200" kern="1200" dirty="0"/>
            <a:t>。</a:t>
          </a:r>
          <a:endParaRPr lang="en-US" sz="2200" kern="1200" dirty="0"/>
        </a:p>
      </dsp:txBody>
      <dsp:txXfrm>
        <a:off x="62954" y="4390321"/>
        <a:ext cx="4759295" cy="11637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5BEBA4-4A01-44EA-A564-898D60064420}">
      <dsp:nvSpPr>
        <dsp:cNvPr id="0" name=""/>
        <dsp:cNvSpPr/>
      </dsp:nvSpPr>
      <dsp:spPr>
        <a:xfrm>
          <a:off x="0" y="21881"/>
          <a:ext cx="4885203" cy="110842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zh-TW" sz="2600" kern="1200"/>
            <a:t>耶穌將焦點放在怎樣應對苦難</a:t>
          </a:r>
          <a:endParaRPr lang="en-US" sz="2600" kern="1200"/>
        </a:p>
      </dsp:txBody>
      <dsp:txXfrm>
        <a:off x="54109" y="75990"/>
        <a:ext cx="4776985" cy="1000210"/>
      </dsp:txXfrm>
    </dsp:sp>
    <dsp:sp modelId="{41F53D4A-136A-4204-9415-E8011AE8F0E1}">
      <dsp:nvSpPr>
        <dsp:cNvPr id="0" name=""/>
        <dsp:cNvSpPr/>
      </dsp:nvSpPr>
      <dsp:spPr>
        <a:xfrm>
          <a:off x="0" y="1205189"/>
          <a:ext cx="4885203" cy="1108428"/>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zh-TW" sz="2600" kern="1200"/>
            <a:t>以上主的能力，將不幸轉為彰顯上主榮耀的見證</a:t>
          </a:r>
          <a:endParaRPr lang="en-US" sz="2600" kern="1200"/>
        </a:p>
      </dsp:txBody>
      <dsp:txXfrm>
        <a:off x="54109" y="1259298"/>
        <a:ext cx="4776985" cy="1000210"/>
      </dsp:txXfrm>
    </dsp:sp>
    <dsp:sp modelId="{448C544D-A709-46AB-BF35-EF1E644BDB60}">
      <dsp:nvSpPr>
        <dsp:cNvPr id="0" name=""/>
        <dsp:cNvSpPr/>
      </dsp:nvSpPr>
      <dsp:spPr>
        <a:xfrm>
          <a:off x="0" y="2388498"/>
          <a:ext cx="4885203" cy="110842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zh-TW" sz="2600" kern="1200"/>
            <a:t>再以此榮耀給予原本的不幸一個正面的價值</a:t>
          </a:r>
          <a:endParaRPr lang="en-US" sz="2600" kern="1200"/>
        </a:p>
      </dsp:txBody>
      <dsp:txXfrm>
        <a:off x="54109" y="2442607"/>
        <a:ext cx="4776985" cy="1000210"/>
      </dsp:txXfrm>
    </dsp:sp>
    <dsp:sp modelId="{1456BF54-B8F3-420F-91FE-77CD7F460E11}">
      <dsp:nvSpPr>
        <dsp:cNvPr id="0" name=""/>
        <dsp:cNvSpPr/>
      </dsp:nvSpPr>
      <dsp:spPr>
        <a:xfrm>
          <a:off x="0" y="3571807"/>
          <a:ext cx="4885203" cy="110842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zh-TW" altLang="en-US" sz="2600" kern="1200" dirty="0"/>
            <a:t>所以</a:t>
          </a:r>
          <a:r>
            <a:rPr lang="zh-TW" sz="2600" kern="1200" dirty="0"/>
            <a:t>焦點是人應對苦難的態度</a:t>
          </a:r>
          <a:endParaRPr lang="en-US" sz="2600" kern="1200" dirty="0"/>
        </a:p>
      </dsp:txBody>
      <dsp:txXfrm>
        <a:off x="54109" y="3625916"/>
        <a:ext cx="4776985" cy="1000210"/>
      </dsp:txXfrm>
    </dsp:sp>
    <dsp:sp modelId="{907B4D4E-77FB-4215-ACB7-B4E26325D697}">
      <dsp:nvSpPr>
        <dsp:cNvPr id="0" name=""/>
        <dsp:cNvSpPr/>
      </dsp:nvSpPr>
      <dsp:spPr>
        <a:xfrm>
          <a:off x="0" y="4755116"/>
          <a:ext cx="4885203" cy="110842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zh-TW" sz="2600" kern="1200"/>
            <a:t>醫護人員無私的付出彰顯了上主的榮耀</a:t>
          </a:r>
          <a:endParaRPr lang="en-US" sz="2600" kern="1200"/>
        </a:p>
      </dsp:txBody>
      <dsp:txXfrm>
        <a:off x="54109" y="4809225"/>
        <a:ext cx="4776985" cy="10002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D4D34F-F409-4FC2-8551-BBE274235DF6}">
      <dsp:nvSpPr>
        <dsp:cNvPr id="0" name=""/>
        <dsp:cNvSpPr/>
      </dsp:nvSpPr>
      <dsp:spPr>
        <a:xfrm>
          <a:off x="0" y="500478"/>
          <a:ext cx="4885203" cy="158783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zh-TW" sz="2100" b="0" i="0" kern="1200"/>
            <a:t>福禍相依，泰然處之</a:t>
          </a:r>
          <a:endParaRPr lang="en-US" sz="2100" kern="1200"/>
        </a:p>
      </dsp:txBody>
      <dsp:txXfrm>
        <a:off x="77512" y="577990"/>
        <a:ext cx="4730179" cy="1432812"/>
      </dsp:txXfrm>
    </dsp:sp>
    <dsp:sp modelId="{9976B922-BBFA-40C1-A69D-AC0389FAAB71}">
      <dsp:nvSpPr>
        <dsp:cNvPr id="0" name=""/>
        <dsp:cNvSpPr/>
      </dsp:nvSpPr>
      <dsp:spPr>
        <a:xfrm>
          <a:off x="0" y="2148794"/>
          <a:ext cx="4885203" cy="158783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zh-TW" sz="2100" b="0" i="0" kern="1200"/>
            <a:t>福與禍是一對相輔相成兄弟，福可能會變成禍，禍也可能變成福。也就是說，「福」和「禍」是相通的。要相信，不會一直倒霉下去，也不會永遠走好運。</a:t>
          </a:r>
          <a:endParaRPr lang="en-US" sz="2100" kern="1200"/>
        </a:p>
      </dsp:txBody>
      <dsp:txXfrm>
        <a:off x="77512" y="2226306"/>
        <a:ext cx="4730179" cy="1432812"/>
      </dsp:txXfrm>
    </dsp:sp>
    <dsp:sp modelId="{F356B4AE-8D3F-493A-8CD4-44745C7F9F0D}">
      <dsp:nvSpPr>
        <dsp:cNvPr id="0" name=""/>
        <dsp:cNvSpPr/>
      </dsp:nvSpPr>
      <dsp:spPr>
        <a:xfrm>
          <a:off x="0" y="3797111"/>
          <a:ext cx="4885203" cy="158783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zh-TW" sz="2100" b="0" i="0" kern="1200"/>
            <a:t>疫症</a:t>
          </a:r>
          <a:r>
            <a:rPr lang="en-US" sz="2100" b="0" i="0" kern="1200"/>
            <a:t>(</a:t>
          </a:r>
          <a:r>
            <a:rPr lang="zh-TW" sz="2100" b="0" i="0" kern="1200"/>
            <a:t>禍</a:t>
          </a:r>
          <a:r>
            <a:rPr lang="en-US" sz="2100" b="0" i="0" kern="1200"/>
            <a:t>)</a:t>
          </a:r>
          <a:r>
            <a:rPr lang="en-US" sz="2100" b="0" i="0" kern="1200">
              <a:sym typeface="Wingdings" panose="05000000000000000000" pitchFamily="2" charset="2"/>
            </a:rPr>
            <a:t></a:t>
          </a:r>
          <a:r>
            <a:rPr lang="zh-TW" sz="2100" b="0" i="0" kern="1200"/>
            <a:t>增加對未知世界的了解，促進科研踏前一小步</a:t>
          </a:r>
          <a:r>
            <a:rPr lang="en-US" sz="2100" b="0" i="0" kern="1200"/>
            <a:t>(</a:t>
          </a:r>
          <a:r>
            <a:rPr lang="zh-TW" sz="2100" b="0" i="0" kern="1200"/>
            <a:t>福</a:t>
          </a:r>
          <a:r>
            <a:rPr lang="en-US" sz="2100" b="0" i="0" kern="1200"/>
            <a:t>)</a:t>
          </a:r>
          <a:endParaRPr lang="en-US" sz="2100" kern="1200"/>
        </a:p>
      </dsp:txBody>
      <dsp:txXfrm>
        <a:off x="77512" y="3874623"/>
        <a:ext cx="4730179" cy="143281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14150-4A54-45AE-BF53-40A15D086D96}">
      <dsp:nvSpPr>
        <dsp:cNvPr id="0" name=""/>
        <dsp:cNvSpPr/>
      </dsp:nvSpPr>
      <dsp:spPr>
        <a:xfrm>
          <a:off x="0" y="541512"/>
          <a:ext cx="4885203" cy="23680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a:t>「大宰問於子貢曰：「夫子聖者與？何其多能也？」子貢曰：「固天縱之將聖，又多能也。」子聞之，曰：</a:t>
          </a:r>
          <a:r>
            <a:rPr lang="en-US" sz="2300" b="0" i="0" kern="1200"/>
            <a:t>『</a:t>
          </a:r>
          <a:r>
            <a:rPr lang="zh-TW" sz="2300" b="0" i="0" kern="1200"/>
            <a:t>大宰知我乎！吾少也賤，故多能鄙事。</a:t>
          </a:r>
          <a:r>
            <a:rPr lang="en-US" sz="2300" b="0" i="0" kern="1200"/>
            <a:t>……』</a:t>
          </a:r>
          <a:r>
            <a:rPr lang="zh-TW" sz="2300" b="0" i="0" kern="1200"/>
            <a:t>」</a:t>
          </a:r>
          <a:r>
            <a:rPr lang="en-US" sz="2300" b="0" i="0" kern="1200"/>
            <a:t>〈</a:t>
          </a:r>
          <a:r>
            <a:rPr lang="zh-TW" sz="2300" b="0" i="0" kern="1200"/>
            <a:t>論語</a:t>
          </a:r>
          <a:r>
            <a:rPr lang="en-US" sz="2300" b="0" i="0" kern="1200"/>
            <a:t>‧</a:t>
          </a:r>
          <a:r>
            <a:rPr lang="zh-TW" sz="2300" b="0" i="0" kern="1200"/>
            <a:t>子罕</a:t>
          </a:r>
          <a:r>
            <a:rPr lang="en-US" sz="2300" b="0" i="0" kern="1200"/>
            <a:t>〉</a:t>
          </a:r>
          <a:r>
            <a:rPr lang="zh-TW" sz="2300" b="0" i="0" kern="1200"/>
            <a:t>。</a:t>
          </a:r>
          <a:endParaRPr lang="en-US" sz="2300" kern="1200"/>
        </a:p>
      </dsp:txBody>
      <dsp:txXfrm>
        <a:off x="115600" y="657112"/>
        <a:ext cx="4654003" cy="2136880"/>
      </dsp:txXfrm>
    </dsp:sp>
    <dsp:sp modelId="{ACD16BFC-26C5-484E-B9E9-AEC5F8F0A724}">
      <dsp:nvSpPr>
        <dsp:cNvPr id="0" name=""/>
        <dsp:cNvSpPr/>
      </dsp:nvSpPr>
      <dsp:spPr>
        <a:xfrm>
          <a:off x="0" y="2975833"/>
          <a:ext cx="4885203" cy="23680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a:t>子貢將孔子的多才多藝歸於天要讓孔子為聖人，但孔子反駁子貢，他將自己的博學歸於年少貧窮苦難中努力學習的成果。</a:t>
          </a:r>
          <a:endParaRPr lang="en-US" sz="2300" kern="1200"/>
        </a:p>
      </dsp:txBody>
      <dsp:txXfrm>
        <a:off x="115600" y="3091433"/>
        <a:ext cx="4654003" cy="21368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D76BC-22EC-4B0C-9253-267EACDDB69D}">
      <dsp:nvSpPr>
        <dsp:cNvPr id="0" name=""/>
        <dsp:cNvSpPr/>
      </dsp:nvSpPr>
      <dsp:spPr>
        <a:xfrm>
          <a:off x="0" y="0"/>
          <a:ext cx="5105539" cy="1975607"/>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b="0" i="0" kern="1200" dirty="0"/>
            <a:t>但這只是暫時的，人類仍然要反思自己的生活方式</a:t>
          </a:r>
          <a:endParaRPr lang="en-US" sz="2200" kern="1200" dirty="0"/>
        </a:p>
      </dsp:txBody>
      <dsp:txXfrm>
        <a:off x="57864" y="57864"/>
        <a:ext cx="2973704" cy="1859879"/>
      </dsp:txXfrm>
    </dsp:sp>
    <dsp:sp modelId="{E68BC4CF-8583-4B55-895F-CA79D2A451C0}">
      <dsp:nvSpPr>
        <dsp:cNvPr id="0" name=""/>
        <dsp:cNvSpPr/>
      </dsp:nvSpPr>
      <dsp:spPr>
        <a:xfrm>
          <a:off x="450488" y="2304875"/>
          <a:ext cx="5105539" cy="1975607"/>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b="0" i="0" kern="1200"/>
            <a:t>科研的努力非常重要</a:t>
          </a:r>
          <a:endParaRPr lang="en-US" sz="2200" kern="1200"/>
        </a:p>
      </dsp:txBody>
      <dsp:txXfrm>
        <a:off x="508352" y="2362739"/>
        <a:ext cx="3255177" cy="1859879"/>
      </dsp:txXfrm>
    </dsp:sp>
    <dsp:sp modelId="{B021A51B-24EE-4636-BA2F-2EA9C348C754}">
      <dsp:nvSpPr>
        <dsp:cNvPr id="0" name=""/>
        <dsp:cNvSpPr/>
      </dsp:nvSpPr>
      <dsp:spPr>
        <a:xfrm>
          <a:off x="900977" y="4609750"/>
          <a:ext cx="5105539" cy="1975607"/>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b="0" i="0" kern="1200" dirty="0"/>
            <a:t>正面的價值觀念</a:t>
          </a:r>
          <a:r>
            <a:rPr lang="en-US" sz="2200" b="0" i="0" kern="1200" dirty="0"/>
            <a:t>/</a:t>
          </a:r>
          <a:r>
            <a:rPr lang="zh-TW" sz="2200" b="0" i="0" kern="1200" dirty="0"/>
            <a:t>宗教信念，特別是</a:t>
          </a:r>
          <a:r>
            <a:rPr lang="zh-TW" altLang="en-US" sz="2200" b="0" i="0" kern="1200" dirty="0"/>
            <a:t>敬天愛人、</a:t>
          </a:r>
          <a:r>
            <a:rPr lang="zh-TW" sz="2200" b="0" i="0" kern="1200" dirty="0"/>
            <a:t>珍視生命健康、常懷關愛感恩直接影響我們應對危機的能力</a:t>
          </a:r>
          <a:endParaRPr lang="en-US" sz="2200" kern="1200" dirty="0"/>
        </a:p>
      </dsp:txBody>
      <dsp:txXfrm>
        <a:off x="958841" y="4667614"/>
        <a:ext cx="3255177" cy="1859879"/>
      </dsp:txXfrm>
    </dsp:sp>
    <dsp:sp modelId="{2298A43B-2944-40AF-A136-5B6F7337B933}">
      <dsp:nvSpPr>
        <dsp:cNvPr id="0" name=""/>
        <dsp:cNvSpPr/>
      </dsp:nvSpPr>
      <dsp:spPr>
        <a:xfrm>
          <a:off x="3821394" y="1498168"/>
          <a:ext cx="1284144" cy="1284144"/>
        </a:xfrm>
        <a:prstGeom prst="downArrow">
          <a:avLst>
            <a:gd name="adj1" fmla="val 55000"/>
            <a:gd name="adj2" fmla="val 45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110326" y="1498168"/>
        <a:ext cx="706280" cy="966318"/>
      </dsp:txXfrm>
    </dsp:sp>
    <dsp:sp modelId="{227E7906-2C95-4309-A2FD-E3BD09B2D4F2}">
      <dsp:nvSpPr>
        <dsp:cNvPr id="0" name=""/>
        <dsp:cNvSpPr/>
      </dsp:nvSpPr>
      <dsp:spPr>
        <a:xfrm>
          <a:off x="4271883" y="3789873"/>
          <a:ext cx="1284144" cy="1284144"/>
        </a:xfrm>
        <a:prstGeom prst="downArrow">
          <a:avLst>
            <a:gd name="adj1" fmla="val 55000"/>
            <a:gd name="adj2" fmla="val 45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560815" y="3789873"/>
        <a:ext cx="706280" cy="96631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sz="quarter" idx="1"/>
          </p:nvPr>
        </p:nvSpPr>
        <p:spPr>
          <a:xfrm>
            <a:off x="3850443" y="0"/>
            <a:ext cx="2945659" cy="495427"/>
          </a:xfrm>
          <a:prstGeom prst="rect">
            <a:avLst/>
          </a:prstGeom>
        </p:spPr>
        <p:txBody>
          <a:bodyPr vert="horz" lIns="91440" tIns="45720" rIns="91440" bIns="45720" rtlCol="0"/>
          <a:lstStyle>
            <a:lvl1pPr algn="r">
              <a:defRPr sz="1200"/>
            </a:lvl1pPr>
          </a:lstStyle>
          <a:p>
            <a:fld id="{BA8882A8-51E2-4810-B0A1-B0075DF6FC59}" type="datetimeFigureOut">
              <a:rPr lang="zh-HK" altLang="en-US" smtClean="0"/>
              <a:t>8/2/2020</a:t>
            </a:fld>
            <a:endParaRPr lang="zh-HK" altLang="en-US"/>
          </a:p>
        </p:txBody>
      </p:sp>
      <p:sp>
        <p:nvSpPr>
          <p:cNvPr id="4" name="頁尾版面配置區 3"/>
          <p:cNvSpPr>
            <a:spLocks noGrp="1"/>
          </p:cNvSpPr>
          <p:nvPr>
            <p:ph type="ftr" sz="quarter" idx="2"/>
          </p:nvPr>
        </p:nvSpPr>
        <p:spPr>
          <a:xfrm>
            <a:off x="0" y="9378824"/>
            <a:ext cx="2945659" cy="495426"/>
          </a:xfrm>
          <a:prstGeom prst="rect">
            <a:avLst/>
          </a:prstGeom>
        </p:spPr>
        <p:txBody>
          <a:bodyPr vert="horz" lIns="91440" tIns="45720" rIns="91440" bIns="45720" rtlCol="0" anchor="b"/>
          <a:lstStyle>
            <a:lvl1pPr algn="l">
              <a:defRPr sz="1200"/>
            </a:lvl1pPr>
          </a:lstStyle>
          <a:p>
            <a:endParaRPr lang="zh-HK" altLang="en-US"/>
          </a:p>
        </p:txBody>
      </p:sp>
      <p:sp>
        <p:nvSpPr>
          <p:cNvPr id="5" name="投影片編號版面配置區 4"/>
          <p:cNvSpPr>
            <a:spLocks noGrp="1"/>
          </p:cNvSpPr>
          <p:nvPr>
            <p:ph type="sldNum" sz="quarter" idx="3"/>
          </p:nvPr>
        </p:nvSpPr>
        <p:spPr>
          <a:xfrm>
            <a:off x="3850443" y="9378824"/>
            <a:ext cx="2945659" cy="495426"/>
          </a:xfrm>
          <a:prstGeom prst="rect">
            <a:avLst/>
          </a:prstGeom>
        </p:spPr>
        <p:txBody>
          <a:bodyPr vert="horz" lIns="91440" tIns="45720" rIns="91440" bIns="45720" rtlCol="0" anchor="b"/>
          <a:lstStyle>
            <a:lvl1pPr algn="r">
              <a:defRPr sz="1200"/>
            </a:lvl1pPr>
          </a:lstStyle>
          <a:p>
            <a:fld id="{98E38CAD-93C5-49E4-93CC-592C5FD6C5D2}" type="slidenum">
              <a:rPr lang="zh-HK" altLang="en-US" smtClean="0"/>
              <a:t>‹#›</a:t>
            </a:fld>
            <a:endParaRPr lang="zh-HK" altLang="en-US"/>
          </a:p>
        </p:txBody>
      </p:sp>
    </p:spTree>
    <p:extLst>
      <p:ext uri="{BB962C8B-B14F-4D97-AF65-F5344CB8AC3E}">
        <p14:creationId xmlns:p14="http://schemas.microsoft.com/office/powerpoint/2010/main" val="17279714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3713"/>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0443" y="0"/>
            <a:ext cx="2945659" cy="493713"/>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931863" y="741363"/>
            <a:ext cx="4933950" cy="37020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690269"/>
            <a:ext cx="5438140" cy="4443413"/>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378824"/>
            <a:ext cx="2945659" cy="493713"/>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0443" y="9378824"/>
            <a:ext cx="2945659" cy="493713"/>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zh-TW"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9190194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altLang="zh-TW" sz="1200" b="0" i="0" u="none" strike="noStrike" cap="none" smtClean="0">
                <a:solidFill>
                  <a:schemeClr val="dk1"/>
                </a:solidFill>
                <a:latin typeface="Calibri"/>
                <a:ea typeface="Calibri"/>
                <a:cs typeface="Calibri"/>
                <a:sym typeface="Calibri"/>
              </a:rPr>
              <a:t>1</a:t>
            </a:fld>
            <a:endParaRPr lang="zh-TW" alt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09520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altLang="zh-TW" sz="1200" b="0" i="0" u="none" strike="noStrike" cap="none" smtClean="0">
                <a:solidFill>
                  <a:schemeClr val="dk1"/>
                </a:solidFill>
                <a:latin typeface="Calibri"/>
                <a:ea typeface="Calibri"/>
                <a:cs typeface="Calibri"/>
                <a:sym typeface="Calibri"/>
              </a:rPr>
              <a:t>15</a:t>
            </a:fld>
            <a:endParaRPr lang="zh-TW" alt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65393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9" name="Google Shape;29;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45" name="Google Shape;45;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8"/>
        <p:cNvGrpSpPr/>
        <p:nvPr/>
      </p:nvGrpSpPr>
      <p:grpSpPr>
        <a:xfrm>
          <a:off x="0" y="0"/>
          <a:ext cx="0" cy="0"/>
          <a:chOff x="0" y="0"/>
          <a:chExt cx="0" cy="0"/>
        </a:xfrm>
      </p:grpSpPr>
      <p:sp>
        <p:nvSpPr>
          <p:cNvPr id="49" name="Google Shape;49;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51" name="Google Shape;51;p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52" name="Google Shape;52;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5"/>
        <p:cNvGrpSpPr/>
        <p:nvPr/>
      </p:nvGrpSpPr>
      <p:grpSpPr>
        <a:xfrm>
          <a:off x="0" y="0"/>
          <a:ext cx="0" cy="0"/>
          <a:chOff x="0" y="0"/>
          <a:chExt cx="0" cy="0"/>
        </a:xfrm>
      </p:grpSpPr>
      <p:sp>
        <p:nvSpPr>
          <p:cNvPr id="56" name="Google Shape;56;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8" name="Google Shape;58;p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9" name="Google Shape;59;p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60" name="Google Shape;60;p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61" name="Google Shape;61;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4"/>
        <p:cNvGrpSpPr/>
        <p:nvPr/>
      </p:nvGrpSpPr>
      <p:grpSpPr>
        <a:xfrm>
          <a:off x="0" y="0"/>
          <a:ext cx="0" cy="0"/>
          <a:chOff x="0" y="0"/>
          <a:chExt cx="0" cy="0"/>
        </a:xfrm>
      </p:grpSpPr>
      <p:sp>
        <p:nvSpPr>
          <p:cNvPr id="65" name="Google Shape;65;p1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7" name="Google Shape;67;p1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8" name="Google Shape;68;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1"/>
        <p:cNvGrpSpPr/>
        <p:nvPr/>
      </p:nvGrpSpPr>
      <p:grpSpPr>
        <a:xfrm>
          <a:off x="0" y="0"/>
          <a:ext cx="0" cy="0"/>
          <a:chOff x="0" y="0"/>
          <a:chExt cx="0" cy="0"/>
        </a:xfrm>
      </p:grpSpPr>
      <p:sp>
        <p:nvSpPr>
          <p:cNvPr id="72" name="Google Shape;72;p1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1"/>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4" name="Google Shape;74;p1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l="-10000" r="-10000"/>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3" r:id="rId2"/>
    <p:sldLayoutId id="2147483654" r:id="rId3"/>
    <p:sldLayoutId id="2147483655" r:id="rId4"/>
    <p:sldLayoutId id="2147483656" r:id="rId5"/>
    <p:sldLayoutId id="2147483657" r:id="rId6"/>
    <p:sldLayoutId id="214748365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42121" y="1297132"/>
            <a:ext cx="5348285" cy="1033325"/>
          </a:xfrm>
        </p:spPr>
        <p:txBody>
          <a:bodyPr/>
          <a:lstStyle/>
          <a:p>
            <a:r>
              <a:rPr lang="zh-TW" altLang="en-US" sz="6600" b="1" dirty="0">
                <a:solidFill>
                  <a:schemeClr val="accent2">
                    <a:lumMod val="75000"/>
                  </a:scheme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從宗教看苦難</a:t>
            </a:r>
            <a:endParaRPr lang="zh-HK" altLang="en-US" sz="6600" b="1" dirty="0">
              <a:solidFill>
                <a:schemeClr val="accent2">
                  <a:lumMod val="75000"/>
                </a:scheme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3" name="文字版面配置區 2"/>
          <p:cNvSpPr>
            <a:spLocks noGrp="1"/>
          </p:cNvSpPr>
          <p:nvPr>
            <p:ph type="body" idx="1"/>
          </p:nvPr>
        </p:nvSpPr>
        <p:spPr>
          <a:xfrm>
            <a:off x="2007705" y="5133212"/>
            <a:ext cx="7136295" cy="1616766"/>
          </a:xfrm>
        </p:spPr>
        <p:txBody>
          <a:bodyPr/>
          <a:lstStyle/>
          <a:p>
            <a:pPr marL="114300" indent="0" algn="ctr">
              <a:buNone/>
            </a:pPr>
            <a:r>
              <a:rPr lang="zh-TW" altLang="en-US" b="1" dirty="0">
                <a:solidFill>
                  <a:srgbClr val="C00000"/>
                </a:solidFill>
                <a:effectLst>
                  <a:outerShdw blurRad="38100" dist="38100" dir="2700000" algn="tl">
                    <a:srgbClr val="000000">
                      <a:alpha val="43137"/>
                    </a:srgbClr>
                  </a:outerShdw>
                </a:effectLst>
              </a:rPr>
              <a:t>課程發展處</a:t>
            </a:r>
            <a:endParaRPr lang="en-HK" altLang="zh-TW" b="1" dirty="0">
              <a:solidFill>
                <a:srgbClr val="C00000"/>
              </a:solidFill>
              <a:effectLst>
                <a:outerShdw blurRad="38100" dist="38100" dir="2700000" algn="tl">
                  <a:srgbClr val="000000">
                    <a:alpha val="43137"/>
                  </a:srgbClr>
                </a:outerShdw>
              </a:effectLst>
            </a:endParaRPr>
          </a:p>
          <a:p>
            <a:pPr marL="114300" indent="0" algn="ctr">
              <a:buNone/>
            </a:pPr>
            <a:r>
              <a:rPr lang="zh-TW" altLang="en-US" b="1" dirty="0">
                <a:solidFill>
                  <a:srgbClr val="C00000"/>
                </a:solidFill>
                <a:effectLst>
                  <a:outerShdw blurRad="38100" dist="38100" dir="2700000" algn="tl">
                    <a:srgbClr val="000000">
                      <a:alpha val="43137"/>
                    </a:srgbClr>
                  </a:outerShdw>
                </a:effectLst>
              </a:rPr>
              <a:t>個人、社會及人文教育組</a:t>
            </a:r>
            <a:endParaRPr lang="zh-HK" altLang="en-US"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14992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25DA5-5DE9-4B2C-98E9-2B6FB5F9E8E4}"/>
              </a:ext>
            </a:extLst>
          </p:cNvPr>
          <p:cNvSpPr>
            <a:spLocks noGrp="1"/>
          </p:cNvSpPr>
          <p:nvPr>
            <p:ph type="title"/>
          </p:nvPr>
        </p:nvSpPr>
        <p:spPr/>
        <p:txBody>
          <a:bodyPr/>
          <a:lstStyle/>
          <a:p>
            <a:r>
              <a:rPr lang="zh-TW" altLang="en-US" dirty="0"/>
              <a:t>佛教對疫症的看法</a:t>
            </a:r>
            <a:endParaRPr lang="en-HK" dirty="0"/>
          </a:p>
        </p:txBody>
      </p:sp>
      <p:sp>
        <p:nvSpPr>
          <p:cNvPr id="3" name="Text Placeholder 2">
            <a:extLst>
              <a:ext uri="{FF2B5EF4-FFF2-40B4-BE49-F238E27FC236}">
                <a16:creationId xmlns:a16="http://schemas.microsoft.com/office/drawing/2014/main" id="{44F0CDC4-9EBE-436B-BE24-26CF7CCFC082}"/>
              </a:ext>
            </a:extLst>
          </p:cNvPr>
          <p:cNvSpPr>
            <a:spLocks noGrp="1"/>
          </p:cNvSpPr>
          <p:nvPr>
            <p:ph type="body" idx="1"/>
          </p:nvPr>
        </p:nvSpPr>
        <p:spPr/>
        <p:txBody>
          <a:bodyPr/>
          <a:lstStyle/>
          <a:p>
            <a:endParaRPr lang="en-HK" dirty="0"/>
          </a:p>
        </p:txBody>
      </p:sp>
      <p:graphicFrame>
        <p:nvGraphicFramePr>
          <p:cNvPr id="4" name="Table 3">
            <a:extLst>
              <a:ext uri="{FF2B5EF4-FFF2-40B4-BE49-F238E27FC236}">
                <a16:creationId xmlns:a16="http://schemas.microsoft.com/office/drawing/2014/main" id="{01F54CD6-34A2-497F-941D-A3947A995E29}"/>
              </a:ext>
            </a:extLst>
          </p:cNvPr>
          <p:cNvGraphicFramePr>
            <a:graphicFrameLocks noGrp="1"/>
          </p:cNvGraphicFramePr>
          <p:nvPr>
            <p:extLst>
              <p:ext uri="{D42A27DB-BD31-4B8C-83A1-F6EECF244321}">
                <p14:modId xmlns:p14="http://schemas.microsoft.com/office/powerpoint/2010/main" val="333289096"/>
              </p:ext>
            </p:extLst>
          </p:nvPr>
        </p:nvGraphicFramePr>
        <p:xfrm>
          <a:off x="146807" y="1275127"/>
          <a:ext cx="8850386" cy="5582873"/>
        </p:xfrm>
        <a:graphic>
          <a:graphicData uri="http://schemas.openxmlformats.org/drawingml/2006/table">
            <a:tbl>
              <a:tblPr firstRow="1" firstCol="1" bandRow="1">
                <a:tableStyleId>{5C22544A-7EE6-4342-B048-85BDC9FD1C3A}</a:tableStyleId>
              </a:tblPr>
              <a:tblGrid>
                <a:gridCol w="4425193">
                  <a:extLst>
                    <a:ext uri="{9D8B030D-6E8A-4147-A177-3AD203B41FA5}">
                      <a16:colId xmlns:a16="http://schemas.microsoft.com/office/drawing/2014/main" val="2551197432"/>
                    </a:ext>
                  </a:extLst>
                </a:gridCol>
                <a:gridCol w="4425193">
                  <a:extLst>
                    <a:ext uri="{9D8B030D-6E8A-4147-A177-3AD203B41FA5}">
                      <a16:colId xmlns:a16="http://schemas.microsoft.com/office/drawing/2014/main" val="3024407699"/>
                    </a:ext>
                  </a:extLst>
                </a:gridCol>
              </a:tblGrid>
              <a:tr h="858904">
                <a:tc>
                  <a:txBody>
                    <a:bodyPr/>
                    <a:lstStyle/>
                    <a:p>
                      <a:pPr algn="ctr">
                        <a:spcAft>
                          <a:spcPts val="0"/>
                        </a:spcAft>
                      </a:pPr>
                      <a:r>
                        <a:rPr lang="zh-TW" sz="2400" kern="100" dirty="0">
                          <a:effectLst/>
                        </a:rPr>
                        <a:t>《藥師經》經文</a:t>
                      </a:r>
                      <a:br>
                        <a:rPr lang="en-US" sz="2400" kern="100" dirty="0">
                          <a:effectLst/>
                        </a:rPr>
                      </a:br>
                      <a:endParaRPr lang="en-HK" sz="2400" kern="1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ctr">
                        <a:spcAft>
                          <a:spcPts val="0"/>
                        </a:spcAft>
                      </a:pPr>
                      <a:r>
                        <a:rPr lang="zh-TW" sz="2400" kern="100" dirty="0">
                          <a:solidFill>
                            <a:schemeClr val="bg1"/>
                          </a:solidFill>
                          <a:effectLst/>
                        </a:rPr>
                        <a:t>意譯</a:t>
                      </a:r>
                      <a:endParaRPr lang="en-HK" sz="24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235442032"/>
                  </a:ext>
                </a:extLst>
              </a:tr>
              <a:tr h="4723969">
                <a:tc>
                  <a:txBody>
                    <a:bodyPr/>
                    <a:lstStyle/>
                    <a:p>
                      <a:pPr>
                        <a:spcAft>
                          <a:spcPts val="0"/>
                        </a:spcAft>
                      </a:pPr>
                      <a:r>
                        <a:rPr lang="zh-TW" sz="2400" kern="100" dirty="0">
                          <a:effectLst/>
                        </a:rPr>
                        <a:t>災難起時。所謂人眾疾疫難</a:t>
                      </a:r>
                      <a:r>
                        <a:rPr lang="en-US" sz="2400" kern="100" dirty="0">
                          <a:effectLst/>
                        </a:rPr>
                        <a:t>……</a:t>
                      </a:r>
                      <a:endParaRPr lang="en-HK" sz="2400" kern="100" dirty="0">
                        <a:effectLst/>
                      </a:endParaRPr>
                    </a:p>
                    <a:p>
                      <a:pPr>
                        <a:spcAft>
                          <a:spcPts val="0"/>
                        </a:spcAft>
                      </a:pPr>
                      <a:r>
                        <a:rPr lang="en-US" sz="2400" kern="100" dirty="0">
                          <a:effectLst/>
                        </a:rPr>
                        <a:t> </a:t>
                      </a:r>
                      <a:endParaRPr lang="en-HK" sz="2400" kern="100" dirty="0">
                        <a:effectLst/>
                      </a:endParaRPr>
                    </a:p>
                    <a:p>
                      <a:pPr>
                        <a:spcAft>
                          <a:spcPts val="0"/>
                        </a:spcAft>
                      </a:pPr>
                      <a:br>
                        <a:rPr lang="en-US" sz="2400" kern="100" dirty="0">
                          <a:effectLst/>
                        </a:rPr>
                      </a:br>
                      <a:endParaRPr lang="en-HK" sz="2400" kern="100" dirty="0">
                        <a:effectLst/>
                      </a:endParaRPr>
                    </a:p>
                    <a:p>
                      <a:pPr>
                        <a:spcAft>
                          <a:spcPts val="0"/>
                        </a:spcAft>
                      </a:pPr>
                      <a:r>
                        <a:rPr lang="zh-TW" sz="2400" kern="100" dirty="0">
                          <a:effectLst/>
                        </a:rPr>
                        <a:t>爾時應於一切有情，起慈悲心</a:t>
                      </a:r>
                      <a:r>
                        <a:rPr lang="en-US" sz="2400" kern="100" dirty="0">
                          <a:effectLst/>
                        </a:rPr>
                        <a:t>……</a:t>
                      </a:r>
                      <a:endParaRPr lang="en-HK" sz="2400" kern="100" dirty="0">
                        <a:effectLst/>
                      </a:endParaRPr>
                    </a:p>
                    <a:p>
                      <a:pPr>
                        <a:spcAft>
                          <a:spcPts val="0"/>
                        </a:spcAft>
                      </a:pPr>
                      <a:r>
                        <a:rPr lang="en-US" sz="2400" kern="100" dirty="0">
                          <a:effectLst/>
                        </a:rPr>
                        <a:t> </a:t>
                      </a:r>
                      <a:endParaRPr lang="en-HK" sz="2400" kern="100" dirty="0">
                        <a:effectLst/>
                      </a:endParaRPr>
                    </a:p>
                    <a:p>
                      <a:pPr>
                        <a:spcAft>
                          <a:spcPts val="0"/>
                        </a:spcAft>
                      </a:pPr>
                      <a:r>
                        <a:rPr lang="zh-TW" sz="2400" kern="100" dirty="0">
                          <a:effectLst/>
                        </a:rPr>
                        <a:t>由此善根，及彼如來，本願力故</a:t>
                      </a:r>
                      <a:r>
                        <a:rPr lang="en-US" sz="2400" kern="100" dirty="0">
                          <a:effectLst/>
                        </a:rPr>
                        <a:t>……</a:t>
                      </a:r>
                      <a:endParaRPr lang="en-HK" sz="2400" kern="100" dirty="0">
                        <a:effectLst/>
                      </a:endParaRPr>
                    </a:p>
                    <a:p>
                      <a:pPr>
                        <a:spcAft>
                          <a:spcPts val="0"/>
                        </a:spcAft>
                      </a:pPr>
                      <a:br>
                        <a:rPr lang="en-US" sz="2400" kern="100" dirty="0">
                          <a:effectLst/>
                        </a:rPr>
                      </a:br>
                      <a:r>
                        <a:rPr lang="zh-TW" sz="2400" kern="100" dirty="0">
                          <a:effectLst/>
                        </a:rPr>
                        <a:t>一切惡相，皆即隱沒。</a:t>
                      </a:r>
                      <a:br>
                        <a:rPr lang="en-US" sz="2400" kern="100" dirty="0">
                          <a:effectLst/>
                        </a:rPr>
                      </a:br>
                      <a:endParaRPr lang="en-HK" sz="2400" kern="1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zh-TW" sz="2400" kern="100" dirty="0">
                          <a:solidFill>
                            <a:schemeClr val="bg1"/>
                          </a:solidFill>
                          <a:effectLst/>
                        </a:rPr>
                        <a:t>人間所有的瘟疫流行、傳染病，得到這種病，很快就死了，這叫疾疫難</a:t>
                      </a:r>
                      <a:r>
                        <a:rPr lang="en-US" sz="2400" kern="100" dirty="0">
                          <a:solidFill>
                            <a:schemeClr val="bg1"/>
                          </a:solidFill>
                          <a:effectLst/>
                        </a:rPr>
                        <a:t>…..</a:t>
                      </a:r>
                      <a:endParaRPr lang="en-HK" sz="2400" kern="100" dirty="0">
                        <a:solidFill>
                          <a:schemeClr val="bg1"/>
                        </a:solidFill>
                        <a:effectLst/>
                      </a:endParaRPr>
                    </a:p>
                    <a:p>
                      <a:pPr>
                        <a:spcAft>
                          <a:spcPts val="0"/>
                        </a:spcAft>
                      </a:pPr>
                      <a:r>
                        <a:rPr lang="en-US" sz="2400" kern="100" dirty="0">
                          <a:solidFill>
                            <a:schemeClr val="bg1"/>
                          </a:solidFill>
                          <a:effectLst/>
                        </a:rPr>
                        <a:t> </a:t>
                      </a:r>
                      <a:endParaRPr lang="en-HK" sz="2400" kern="100" dirty="0">
                        <a:solidFill>
                          <a:schemeClr val="bg1"/>
                        </a:solidFill>
                        <a:effectLst/>
                      </a:endParaRPr>
                    </a:p>
                    <a:p>
                      <a:pPr>
                        <a:spcAft>
                          <a:spcPts val="0"/>
                        </a:spcAft>
                      </a:pPr>
                      <a:r>
                        <a:rPr lang="zh-TW" sz="2400" kern="100" dirty="0">
                          <a:solidFill>
                            <a:schemeClr val="bg1"/>
                          </a:solidFill>
                          <a:effectLst/>
                        </a:rPr>
                        <a:t>要怎麼樣呢？就應該對一切眾生有善心，發大慈悲心</a:t>
                      </a:r>
                      <a:r>
                        <a:rPr lang="en-US" sz="2400" kern="100" dirty="0">
                          <a:solidFill>
                            <a:schemeClr val="bg1"/>
                          </a:solidFill>
                          <a:effectLst/>
                        </a:rPr>
                        <a:t>……</a:t>
                      </a:r>
                      <a:endParaRPr lang="en-HK" sz="2400" kern="100" dirty="0">
                        <a:solidFill>
                          <a:schemeClr val="bg1"/>
                        </a:solidFill>
                        <a:effectLst/>
                      </a:endParaRPr>
                    </a:p>
                    <a:p>
                      <a:pPr>
                        <a:spcAft>
                          <a:spcPts val="0"/>
                        </a:spcAft>
                      </a:pPr>
                      <a:r>
                        <a:rPr lang="en-US" sz="2400" kern="100" dirty="0">
                          <a:solidFill>
                            <a:schemeClr val="bg1"/>
                          </a:solidFill>
                          <a:effectLst/>
                        </a:rPr>
                        <a:t> </a:t>
                      </a:r>
                      <a:endParaRPr lang="en-HK" sz="2400" kern="100" dirty="0">
                        <a:solidFill>
                          <a:schemeClr val="bg1"/>
                        </a:solidFill>
                        <a:effectLst/>
                      </a:endParaRPr>
                    </a:p>
                    <a:p>
                      <a:pPr>
                        <a:spcAft>
                          <a:spcPts val="0"/>
                        </a:spcAft>
                      </a:pPr>
                      <a:r>
                        <a:rPr lang="zh-TW" sz="2400" kern="100" dirty="0">
                          <a:solidFill>
                            <a:schemeClr val="bg1"/>
                          </a:solidFill>
                          <a:effectLst/>
                        </a:rPr>
                        <a:t>按善良的根苗，切實行善事</a:t>
                      </a:r>
                      <a:r>
                        <a:rPr lang="en-US" sz="2400" kern="100" dirty="0">
                          <a:solidFill>
                            <a:schemeClr val="bg1"/>
                          </a:solidFill>
                          <a:effectLst/>
                        </a:rPr>
                        <a:t>……</a:t>
                      </a:r>
                      <a:endParaRPr lang="en-HK" sz="2400" kern="100" dirty="0">
                        <a:solidFill>
                          <a:schemeClr val="bg1"/>
                        </a:solidFill>
                        <a:effectLst/>
                      </a:endParaRPr>
                    </a:p>
                    <a:p>
                      <a:pPr>
                        <a:spcAft>
                          <a:spcPts val="0"/>
                        </a:spcAft>
                      </a:pPr>
                      <a:r>
                        <a:rPr lang="en-US" sz="2400" kern="100" dirty="0">
                          <a:solidFill>
                            <a:schemeClr val="bg1"/>
                          </a:solidFill>
                          <a:effectLst/>
                        </a:rPr>
                        <a:t> </a:t>
                      </a:r>
                      <a:endParaRPr lang="en-HK" sz="2400" kern="100" dirty="0">
                        <a:solidFill>
                          <a:schemeClr val="bg1"/>
                        </a:solidFill>
                        <a:effectLst/>
                      </a:endParaRPr>
                    </a:p>
                    <a:p>
                      <a:pPr>
                        <a:spcAft>
                          <a:spcPts val="0"/>
                        </a:spcAft>
                      </a:pPr>
                      <a:r>
                        <a:rPr lang="zh-TW" sz="2400" kern="100" dirty="0">
                          <a:solidFill>
                            <a:schemeClr val="bg1"/>
                          </a:solidFill>
                          <a:effectLst/>
                        </a:rPr>
                        <a:t>所有不吉祥的相貌，怪異的情形，都會消失。</a:t>
                      </a:r>
                      <a:endParaRPr lang="en-HK" sz="24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4099213568"/>
                  </a:ext>
                </a:extLst>
              </a:tr>
            </a:tbl>
          </a:graphicData>
        </a:graphic>
      </p:graphicFrame>
    </p:spTree>
    <p:extLst>
      <p:ext uri="{BB962C8B-B14F-4D97-AF65-F5344CB8AC3E}">
        <p14:creationId xmlns:p14="http://schemas.microsoft.com/office/powerpoint/2010/main" val="2381080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9144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3368762-A58E-42F1-A9FC-AC141D63D194}"/>
              </a:ext>
            </a:extLst>
          </p:cNvPr>
          <p:cNvSpPr>
            <a:spLocks noGrp="1"/>
          </p:cNvSpPr>
          <p:nvPr>
            <p:ph type="title"/>
          </p:nvPr>
        </p:nvSpPr>
        <p:spPr>
          <a:xfrm>
            <a:off x="293533" y="320675"/>
            <a:ext cx="8555615" cy="1325563"/>
          </a:xfrm>
        </p:spPr>
        <p:txBody>
          <a:bodyPr>
            <a:normAutofit/>
          </a:bodyPr>
          <a:lstStyle/>
          <a:p>
            <a:r>
              <a:rPr lang="zh-TW" altLang="en-US" sz="4800" dirty="0"/>
              <a:t>佛教對疫症的看法</a:t>
            </a:r>
            <a:endParaRPr lang="en-HK" sz="4700" dirty="0">
              <a:solidFill>
                <a:schemeClr val="bg1"/>
              </a:solidFill>
            </a:endParaRPr>
          </a:p>
        </p:txBody>
      </p:sp>
      <p:graphicFrame>
        <p:nvGraphicFramePr>
          <p:cNvPr id="5" name="Text Placeholder 2">
            <a:extLst>
              <a:ext uri="{FF2B5EF4-FFF2-40B4-BE49-F238E27FC236}">
                <a16:creationId xmlns:a16="http://schemas.microsoft.com/office/drawing/2014/main" id="{0BFD7385-CFFC-40EE-A2B5-08F489745EB0}"/>
              </a:ext>
            </a:extLst>
          </p:cNvPr>
          <p:cNvGraphicFramePr/>
          <p:nvPr>
            <p:extLst>
              <p:ext uri="{D42A27DB-BD31-4B8C-83A1-F6EECF244321}">
                <p14:modId xmlns:p14="http://schemas.microsoft.com/office/powerpoint/2010/main" val="3958718785"/>
              </p:ext>
            </p:extLst>
          </p:nvPr>
        </p:nvGraphicFramePr>
        <p:xfrm>
          <a:off x="293534" y="1976293"/>
          <a:ext cx="855561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9532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E482A-71E2-4623-A9C5-BAFD8AF86326}"/>
              </a:ext>
            </a:extLst>
          </p:cNvPr>
          <p:cNvSpPr>
            <a:spLocks noGrp="1"/>
          </p:cNvSpPr>
          <p:nvPr>
            <p:ph type="title"/>
          </p:nvPr>
        </p:nvSpPr>
        <p:spPr>
          <a:xfrm>
            <a:off x="890093" y="2276097"/>
            <a:ext cx="7772400" cy="1362075"/>
          </a:xfrm>
        </p:spPr>
        <p:txBody>
          <a:bodyPr/>
          <a:lstStyle/>
          <a:p>
            <a:r>
              <a:rPr lang="zh-TW" altLang="en-US" u="sng" dirty="0">
                <a:solidFill>
                  <a:srgbClr val="FF0000"/>
                </a:solidFill>
              </a:rPr>
              <a:t>布施中的財施</a:t>
            </a:r>
            <a:r>
              <a:rPr lang="en-US" u="sng" dirty="0">
                <a:solidFill>
                  <a:srgbClr val="FF0000"/>
                </a:solidFill>
              </a:rPr>
              <a:t>/</a:t>
            </a:r>
            <a:r>
              <a:rPr lang="zh-TW" altLang="en-US" u="sng" dirty="0">
                <a:solidFill>
                  <a:srgbClr val="FF0000"/>
                </a:solidFill>
              </a:rPr>
              <a:t>法施</a:t>
            </a:r>
            <a:r>
              <a:rPr lang="en-US" u="sng" dirty="0">
                <a:solidFill>
                  <a:srgbClr val="FF0000"/>
                </a:solidFill>
              </a:rPr>
              <a:t>/</a:t>
            </a:r>
            <a:r>
              <a:rPr lang="zh-TW" altLang="en-US" u="sng" dirty="0">
                <a:solidFill>
                  <a:srgbClr val="FF0000"/>
                </a:solidFill>
              </a:rPr>
              <a:t>無畏施 醫療用品予弱勢社群</a:t>
            </a:r>
            <a:r>
              <a:rPr lang="en-US" u="sng" dirty="0">
                <a:solidFill>
                  <a:srgbClr val="FF0000"/>
                </a:solidFill>
              </a:rPr>
              <a:t> / </a:t>
            </a:r>
            <a:r>
              <a:rPr lang="zh-TW" altLang="en-US" u="sng" dirty="0">
                <a:solidFill>
                  <a:srgbClr val="FF0000"/>
                </a:solidFill>
              </a:rPr>
              <a:t>探望長者或社區中心</a:t>
            </a:r>
            <a:r>
              <a:rPr lang="en-US" u="sng" dirty="0">
                <a:solidFill>
                  <a:srgbClr val="FF0000"/>
                </a:solidFill>
              </a:rPr>
              <a:t>/ </a:t>
            </a:r>
            <a:r>
              <a:rPr lang="zh-TW" altLang="en-US" u="sng" dirty="0">
                <a:solidFill>
                  <a:srgbClr val="FF0000"/>
                </a:solidFill>
              </a:rPr>
              <a:t>關懷貧苦大眾</a:t>
            </a:r>
            <a:r>
              <a:rPr lang="en-US" u="sng" dirty="0">
                <a:solidFill>
                  <a:srgbClr val="FF0000"/>
                </a:solidFill>
              </a:rPr>
              <a:t>/ </a:t>
            </a:r>
            <a:r>
              <a:rPr lang="zh-TW" altLang="en-US" u="sng" dirty="0">
                <a:solidFill>
                  <a:srgbClr val="FF0000"/>
                </a:solidFill>
              </a:rPr>
              <a:t>著他們不要憂慮和恐懼。</a:t>
            </a:r>
            <a:br>
              <a:rPr lang="en-HK" dirty="0"/>
            </a:br>
            <a:endParaRPr lang="en-HK" dirty="0"/>
          </a:p>
        </p:txBody>
      </p:sp>
      <p:sp>
        <p:nvSpPr>
          <p:cNvPr id="3" name="Text Placeholder 2">
            <a:extLst>
              <a:ext uri="{FF2B5EF4-FFF2-40B4-BE49-F238E27FC236}">
                <a16:creationId xmlns:a16="http://schemas.microsoft.com/office/drawing/2014/main" id="{AFBC2C08-BA90-4E9F-A8AE-FDA2F1FE571D}"/>
              </a:ext>
            </a:extLst>
          </p:cNvPr>
          <p:cNvSpPr>
            <a:spLocks noGrp="1"/>
          </p:cNvSpPr>
          <p:nvPr>
            <p:ph type="body" idx="1"/>
          </p:nvPr>
        </p:nvSpPr>
        <p:spPr>
          <a:xfrm>
            <a:off x="285226" y="176169"/>
            <a:ext cx="8640660" cy="1040235"/>
          </a:xfrm>
        </p:spPr>
        <p:txBody>
          <a:bodyPr/>
          <a:lstStyle/>
          <a:p>
            <a:r>
              <a:rPr lang="zh-TW" altLang="en-US" sz="3200" b="1" u="sng" dirty="0">
                <a:solidFill>
                  <a:schemeClr val="tx1"/>
                </a:solidFill>
              </a:rPr>
              <a:t>同學們可如何運用菩薩乘</a:t>
            </a:r>
            <a:r>
              <a:rPr lang="en-US" altLang="zh-TW" sz="3200" b="1" u="sng" dirty="0">
                <a:solidFill>
                  <a:schemeClr val="tx1"/>
                </a:solidFill>
              </a:rPr>
              <a:t>〈</a:t>
            </a:r>
            <a:r>
              <a:rPr lang="zh-TW" altLang="en-US" sz="3200" b="1" u="sng" dirty="0">
                <a:solidFill>
                  <a:schemeClr val="tx1"/>
                </a:solidFill>
              </a:rPr>
              <a:t>六度</a:t>
            </a:r>
            <a:r>
              <a:rPr lang="en-US" altLang="zh-TW" sz="3200" b="1" u="sng" dirty="0">
                <a:solidFill>
                  <a:schemeClr val="tx1"/>
                </a:solidFill>
              </a:rPr>
              <a:t>〉</a:t>
            </a:r>
            <a:r>
              <a:rPr lang="zh-TW" altLang="en-US" sz="3200" b="1" u="sng" dirty="0">
                <a:solidFill>
                  <a:schemeClr val="tx1"/>
                </a:solidFill>
              </a:rPr>
              <a:t>實踐慈悲</a:t>
            </a:r>
            <a:r>
              <a:rPr lang="en-US" altLang="zh-TW" sz="3200" b="1" u="sng" dirty="0">
                <a:solidFill>
                  <a:schemeClr val="tx1"/>
                </a:solidFill>
              </a:rPr>
              <a:t>﹖</a:t>
            </a:r>
            <a:endParaRPr lang="en-HK" sz="3200" b="1" dirty="0">
              <a:solidFill>
                <a:schemeClr val="tx1"/>
              </a:solidFill>
            </a:endParaRPr>
          </a:p>
          <a:p>
            <a:endParaRPr lang="en-HK" dirty="0"/>
          </a:p>
        </p:txBody>
      </p:sp>
    </p:spTree>
    <p:extLst>
      <p:ext uri="{BB962C8B-B14F-4D97-AF65-F5344CB8AC3E}">
        <p14:creationId xmlns:p14="http://schemas.microsoft.com/office/powerpoint/2010/main" val="269690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76CCCF9-97F2-4639-9EE4-3E015F609983}"/>
              </a:ext>
            </a:extLst>
          </p:cNvPr>
          <p:cNvSpPr>
            <a:spLocks noGrp="1"/>
          </p:cNvSpPr>
          <p:nvPr>
            <p:ph type="title"/>
          </p:nvPr>
        </p:nvSpPr>
        <p:spPr>
          <a:xfrm>
            <a:off x="647271" y="1012004"/>
            <a:ext cx="2562119" cy="4795408"/>
          </a:xfrm>
        </p:spPr>
        <p:txBody>
          <a:bodyPr>
            <a:normAutofit/>
          </a:bodyPr>
          <a:lstStyle/>
          <a:p>
            <a:r>
              <a:rPr lang="zh-TW" altLang="en-US">
                <a:solidFill>
                  <a:srgbClr val="FFFFFF"/>
                </a:solidFill>
              </a:rPr>
              <a:t>希伯來聖經看苦難</a:t>
            </a:r>
            <a:endParaRPr lang="en-HK">
              <a:solidFill>
                <a:srgbClr val="FFFFFF"/>
              </a:solidFill>
            </a:endParaRPr>
          </a:p>
        </p:txBody>
      </p:sp>
      <p:graphicFrame>
        <p:nvGraphicFramePr>
          <p:cNvPr id="5" name="Text Placeholder 2">
            <a:extLst>
              <a:ext uri="{FF2B5EF4-FFF2-40B4-BE49-F238E27FC236}">
                <a16:creationId xmlns:a16="http://schemas.microsoft.com/office/drawing/2014/main" id="{BF180C8A-471E-4D25-AECA-8E99BC57E32C}"/>
              </a:ext>
            </a:extLst>
          </p:cNvPr>
          <p:cNvGraphicFramePr/>
          <p:nvPr>
            <p:extLst>
              <p:ext uri="{D42A27DB-BD31-4B8C-83A1-F6EECF244321}">
                <p14:modId xmlns:p14="http://schemas.microsoft.com/office/powerpoint/2010/main" val="369948297"/>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724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F1AD1C-1630-4EA6-AE6D-3E3011CC289E}"/>
              </a:ext>
            </a:extLst>
          </p:cNvPr>
          <p:cNvSpPr>
            <a:spLocks noGrp="1"/>
          </p:cNvSpPr>
          <p:nvPr>
            <p:ph type="title"/>
          </p:nvPr>
        </p:nvSpPr>
        <p:spPr>
          <a:xfrm>
            <a:off x="647271" y="1012004"/>
            <a:ext cx="2562119" cy="4795408"/>
          </a:xfrm>
        </p:spPr>
        <p:txBody>
          <a:bodyPr>
            <a:normAutofit/>
          </a:bodyPr>
          <a:lstStyle/>
          <a:p>
            <a:r>
              <a:rPr lang="zh-TW" altLang="en-US">
                <a:solidFill>
                  <a:srgbClr val="FFFFFF"/>
                </a:solidFill>
              </a:rPr>
              <a:t>基督宗教福音書看苦難</a:t>
            </a:r>
            <a:endParaRPr lang="en-HK">
              <a:solidFill>
                <a:srgbClr val="FFFFFF"/>
              </a:solidFill>
            </a:endParaRPr>
          </a:p>
        </p:txBody>
      </p:sp>
      <p:graphicFrame>
        <p:nvGraphicFramePr>
          <p:cNvPr id="13" name="Text Placeholder 2">
            <a:extLst>
              <a:ext uri="{FF2B5EF4-FFF2-40B4-BE49-F238E27FC236}">
                <a16:creationId xmlns:a16="http://schemas.microsoft.com/office/drawing/2014/main" id="{54BCD45D-BF99-42D1-A2D5-6E07FCF75352}"/>
              </a:ext>
            </a:extLst>
          </p:cNvPr>
          <p:cNvGraphicFramePr/>
          <p:nvPr>
            <p:extLst>
              <p:ext uri="{D42A27DB-BD31-4B8C-83A1-F6EECF244321}">
                <p14:modId xmlns:p14="http://schemas.microsoft.com/office/powerpoint/2010/main" val="1778421787"/>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796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400" dirty="0"/>
              <a:t>約翰福音</a:t>
            </a:r>
            <a:r>
              <a:rPr lang="en-US" altLang="zh-TW" sz="2400" dirty="0"/>
              <a:t>9:11 </a:t>
            </a:r>
            <a:r>
              <a:rPr lang="zh-TW" altLang="en-US" sz="2400" dirty="0"/>
              <a:t>有一個人，名叫耶穌，他和泥抹我的眼睛，對我說：你往西羅亞池子去洗。我去一洗，就看見了。</a:t>
            </a:r>
            <a:endParaRPr lang="zh-HK" altLang="en-US" sz="2400" dirty="0"/>
          </a:p>
        </p:txBody>
      </p:sp>
      <p:pic>
        <p:nvPicPr>
          <p:cNvPr id="4" name="內容版面配置區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60893" y="1463910"/>
            <a:ext cx="8125907" cy="5394090"/>
          </a:xfrm>
          <a:prstGeom prst="rect">
            <a:avLst/>
          </a:prstGeom>
          <a:ln>
            <a:noFill/>
          </a:ln>
          <a:effectLst>
            <a:softEdge rad="112500"/>
          </a:effectLst>
        </p:spPr>
      </p:pic>
    </p:spTree>
    <p:extLst>
      <p:ext uri="{BB962C8B-B14F-4D97-AF65-F5344CB8AC3E}">
        <p14:creationId xmlns:p14="http://schemas.microsoft.com/office/powerpoint/2010/main" val="2439584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288B6CD-E864-436D-93D7-C5DF8254FD11}"/>
              </a:ext>
            </a:extLst>
          </p:cNvPr>
          <p:cNvSpPr>
            <a:spLocks noGrp="1"/>
          </p:cNvSpPr>
          <p:nvPr>
            <p:ph type="title"/>
          </p:nvPr>
        </p:nvSpPr>
        <p:spPr>
          <a:xfrm>
            <a:off x="647271" y="1012004"/>
            <a:ext cx="2562119" cy="4795408"/>
          </a:xfrm>
        </p:spPr>
        <p:txBody>
          <a:bodyPr>
            <a:normAutofit/>
          </a:bodyPr>
          <a:lstStyle/>
          <a:p>
            <a:r>
              <a:rPr lang="zh-TW" altLang="en-US">
                <a:solidFill>
                  <a:srgbClr val="FFFFFF"/>
                </a:solidFill>
              </a:rPr>
              <a:t>基督宗教福音書看苦難</a:t>
            </a:r>
            <a:endParaRPr lang="en-HK">
              <a:solidFill>
                <a:srgbClr val="FFFFFF"/>
              </a:solidFill>
            </a:endParaRPr>
          </a:p>
        </p:txBody>
      </p:sp>
      <p:graphicFrame>
        <p:nvGraphicFramePr>
          <p:cNvPr id="5" name="Text Placeholder 2">
            <a:extLst>
              <a:ext uri="{FF2B5EF4-FFF2-40B4-BE49-F238E27FC236}">
                <a16:creationId xmlns:a16="http://schemas.microsoft.com/office/drawing/2014/main" id="{0E7BA60E-3187-4EB7-A606-8D1422293261}"/>
              </a:ext>
            </a:extLst>
          </p:cNvPr>
          <p:cNvGraphicFramePr/>
          <p:nvPr>
            <p:extLst>
              <p:ext uri="{D42A27DB-BD31-4B8C-83A1-F6EECF244321}">
                <p14:modId xmlns:p14="http://schemas.microsoft.com/office/powerpoint/2010/main" val="2904334666"/>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653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78A3C-467B-4BF7-B081-A393225B0301}"/>
              </a:ext>
            </a:extLst>
          </p:cNvPr>
          <p:cNvSpPr>
            <a:spLocks noGrp="1"/>
          </p:cNvSpPr>
          <p:nvPr>
            <p:ph type="title"/>
          </p:nvPr>
        </p:nvSpPr>
        <p:spPr>
          <a:xfrm>
            <a:off x="982371" y="2309652"/>
            <a:ext cx="8287463" cy="1362075"/>
          </a:xfrm>
        </p:spPr>
        <p:txBody>
          <a:bodyPr/>
          <a:lstStyle/>
          <a:p>
            <a:r>
              <a:rPr lang="zh-TW" altLang="en-US" dirty="0">
                <a:solidFill>
                  <a:srgbClr val="FF0000"/>
                </a:solidFill>
              </a:rPr>
              <a:t>耶穌在世經驗人間的苦，並受十架之刑。</a:t>
            </a:r>
            <a:br>
              <a:rPr lang="en-HK" altLang="zh-TW">
                <a:solidFill>
                  <a:srgbClr val="FF0000"/>
                </a:solidFill>
              </a:rPr>
            </a:br>
            <a:r>
              <a:rPr lang="zh-TW" altLang="en-US">
                <a:solidFill>
                  <a:srgbClr val="FF0000"/>
                </a:solidFill>
              </a:rPr>
              <a:t>保</a:t>
            </a:r>
            <a:r>
              <a:rPr lang="zh-TW" altLang="en-US" dirty="0">
                <a:solidFill>
                  <a:srgbClr val="FF0000"/>
                </a:solidFill>
              </a:rPr>
              <a:t>羅</a:t>
            </a:r>
            <a:r>
              <a:rPr lang="en-US" altLang="zh-TW" dirty="0">
                <a:solidFill>
                  <a:srgbClr val="FF0000"/>
                </a:solidFill>
              </a:rPr>
              <a:t>(</a:t>
            </a:r>
            <a:r>
              <a:rPr lang="zh-TW" altLang="en-US" dirty="0">
                <a:solidFill>
                  <a:srgbClr val="FF0000"/>
                </a:solidFill>
              </a:rPr>
              <a:t>保祿</a:t>
            </a:r>
            <a:r>
              <a:rPr lang="en-US" altLang="zh-TW" dirty="0">
                <a:solidFill>
                  <a:srgbClr val="FF0000"/>
                </a:solidFill>
              </a:rPr>
              <a:t>)</a:t>
            </a:r>
            <a:r>
              <a:rPr lang="zh-TW" altLang="en-US" dirty="0">
                <a:solidFill>
                  <a:srgbClr val="FF0000"/>
                </a:solidFill>
              </a:rPr>
              <a:t>認為耶穌受的苦替人付上了罪的代價。</a:t>
            </a:r>
            <a:endParaRPr lang="en-HK" dirty="0">
              <a:solidFill>
                <a:srgbClr val="FF0000"/>
              </a:solidFill>
            </a:endParaRPr>
          </a:p>
        </p:txBody>
      </p:sp>
      <p:sp>
        <p:nvSpPr>
          <p:cNvPr id="3" name="Text Placeholder 2">
            <a:extLst>
              <a:ext uri="{FF2B5EF4-FFF2-40B4-BE49-F238E27FC236}">
                <a16:creationId xmlns:a16="http://schemas.microsoft.com/office/drawing/2014/main" id="{5EF58E0E-E4FD-4E65-BC0D-9FCAC2E046D1}"/>
              </a:ext>
            </a:extLst>
          </p:cNvPr>
          <p:cNvSpPr>
            <a:spLocks noGrp="1"/>
          </p:cNvSpPr>
          <p:nvPr>
            <p:ph type="body" idx="1"/>
          </p:nvPr>
        </p:nvSpPr>
        <p:spPr>
          <a:xfrm>
            <a:off x="722313" y="109058"/>
            <a:ext cx="7772400" cy="1627464"/>
          </a:xfrm>
        </p:spPr>
        <p:txBody>
          <a:bodyPr/>
          <a:lstStyle/>
          <a:p>
            <a:r>
              <a:rPr lang="zh-TW" altLang="en-US" sz="3200" dirty="0">
                <a:solidFill>
                  <a:schemeClr val="tx1"/>
                </a:solidFill>
              </a:rPr>
              <a:t>就你所學，基督宗教相信上主與受苦的人在一起，甚至代世人受苦。你會聯想到哪些聖經的片段或教導</a:t>
            </a:r>
            <a:r>
              <a:rPr lang="en-US" altLang="zh-TW" sz="3200" dirty="0">
                <a:solidFill>
                  <a:schemeClr val="tx1"/>
                </a:solidFill>
              </a:rPr>
              <a:t>?</a:t>
            </a:r>
            <a:endParaRPr lang="en-HK" sz="3200" dirty="0">
              <a:solidFill>
                <a:schemeClr val="tx1"/>
              </a:solidFill>
            </a:endParaRPr>
          </a:p>
        </p:txBody>
      </p:sp>
    </p:spTree>
    <p:extLst>
      <p:ext uri="{BB962C8B-B14F-4D97-AF65-F5344CB8AC3E}">
        <p14:creationId xmlns:p14="http://schemas.microsoft.com/office/powerpoint/2010/main" val="564875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6BEA0AB-F91F-406E-83EB-696FFCC9576C}"/>
              </a:ext>
            </a:extLst>
          </p:cNvPr>
          <p:cNvSpPr>
            <a:spLocks noGrp="1"/>
          </p:cNvSpPr>
          <p:nvPr>
            <p:ph type="title"/>
          </p:nvPr>
        </p:nvSpPr>
        <p:spPr>
          <a:xfrm>
            <a:off x="647271" y="1012004"/>
            <a:ext cx="2562119" cy="4795408"/>
          </a:xfrm>
        </p:spPr>
        <p:txBody>
          <a:bodyPr>
            <a:normAutofit/>
          </a:bodyPr>
          <a:lstStyle/>
          <a:p>
            <a:r>
              <a:rPr lang="zh-TW" altLang="en-US">
                <a:solidFill>
                  <a:srgbClr val="FFFFFF"/>
                </a:solidFill>
              </a:rPr>
              <a:t>道家對苦難的看法</a:t>
            </a:r>
            <a:endParaRPr lang="en-HK">
              <a:solidFill>
                <a:srgbClr val="FFFFFF"/>
              </a:solidFill>
            </a:endParaRPr>
          </a:p>
        </p:txBody>
      </p:sp>
      <p:graphicFrame>
        <p:nvGraphicFramePr>
          <p:cNvPr id="5" name="Text Placeholder 2">
            <a:extLst>
              <a:ext uri="{FF2B5EF4-FFF2-40B4-BE49-F238E27FC236}">
                <a16:creationId xmlns:a16="http://schemas.microsoft.com/office/drawing/2014/main" id="{7327262C-1492-4C47-8630-E5B4C7012C05}"/>
              </a:ext>
            </a:extLst>
          </p:cNvPr>
          <p:cNvGraphicFramePr/>
          <p:nvPr>
            <p:extLst>
              <p:ext uri="{D42A27DB-BD31-4B8C-83A1-F6EECF244321}">
                <p14:modId xmlns:p14="http://schemas.microsoft.com/office/powerpoint/2010/main" val="2790828624"/>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6220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1D86852-CA2C-474A-A051-CC35D62E7E47}"/>
              </a:ext>
            </a:extLst>
          </p:cNvPr>
          <p:cNvSpPr>
            <a:spLocks noGrp="1"/>
          </p:cNvSpPr>
          <p:nvPr>
            <p:ph type="title"/>
          </p:nvPr>
        </p:nvSpPr>
        <p:spPr>
          <a:xfrm>
            <a:off x="647271" y="1012004"/>
            <a:ext cx="2562119" cy="4795408"/>
          </a:xfrm>
        </p:spPr>
        <p:txBody>
          <a:bodyPr>
            <a:normAutofit/>
          </a:bodyPr>
          <a:lstStyle/>
          <a:p>
            <a:r>
              <a:rPr lang="zh-TW" altLang="en-US" dirty="0">
                <a:solidFill>
                  <a:srgbClr val="FFFFFF"/>
                </a:solidFill>
              </a:rPr>
              <a:t>儒家對苦難的看法</a:t>
            </a:r>
            <a:endParaRPr lang="en-HK" dirty="0">
              <a:solidFill>
                <a:srgbClr val="FFFFFF"/>
              </a:solidFill>
            </a:endParaRPr>
          </a:p>
        </p:txBody>
      </p:sp>
      <p:graphicFrame>
        <p:nvGraphicFramePr>
          <p:cNvPr id="7" name="Text Placeholder 4">
            <a:extLst>
              <a:ext uri="{FF2B5EF4-FFF2-40B4-BE49-F238E27FC236}">
                <a16:creationId xmlns:a16="http://schemas.microsoft.com/office/drawing/2014/main" id="{D34ABF7A-87A7-4325-A54E-010A01B57874}"/>
              </a:ext>
            </a:extLst>
          </p:cNvPr>
          <p:cNvGraphicFramePr/>
          <p:nvPr>
            <p:extLst>
              <p:ext uri="{D42A27DB-BD31-4B8C-83A1-F6EECF244321}">
                <p14:modId xmlns:p14="http://schemas.microsoft.com/office/powerpoint/2010/main" val="789354463"/>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9620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標題 1"/>
          <p:cNvSpPr>
            <a:spLocks noGrp="1"/>
          </p:cNvSpPr>
          <p:nvPr>
            <p:ph type="title"/>
          </p:nvPr>
        </p:nvSpPr>
        <p:spPr>
          <a:xfrm>
            <a:off x="647271" y="1012004"/>
            <a:ext cx="2562119" cy="4795408"/>
          </a:xfrm>
        </p:spPr>
        <p:txBody>
          <a:bodyPr>
            <a:normAutofit/>
          </a:bodyPr>
          <a:lstStyle/>
          <a:p>
            <a:r>
              <a:rPr lang="zh-TW" altLang="en-US" b="1">
                <a:solidFill>
                  <a:srgbClr val="FFFFFF"/>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學習目標</a:t>
            </a:r>
            <a:endParaRPr lang="zh-HK" altLang="en-US" b="1">
              <a:solidFill>
                <a:srgbClr val="FFFFFF"/>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graphicFrame>
        <p:nvGraphicFramePr>
          <p:cNvPr id="5" name="文字版面配置區 2">
            <a:extLst>
              <a:ext uri="{FF2B5EF4-FFF2-40B4-BE49-F238E27FC236}">
                <a16:creationId xmlns:a16="http://schemas.microsoft.com/office/drawing/2014/main" id="{15C511AC-526A-4993-903F-68B9FDA51594}"/>
              </a:ext>
            </a:extLst>
          </p:cNvPr>
          <p:cNvGraphicFramePr/>
          <p:nvPr>
            <p:extLst>
              <p:ext uri="{D42A27DB-BD31-4B8C-83A1-F6EECF244321}">
                <p14:modId xmlns:p14="http://schemas.microsoft.com/office/powerpoint/2010/main" val="3140562555"/>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0483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35180-3168-4CFE-8CE1-810B0B380ADF}"/>
              </a:ext>
            </a:extLst>
          </p:cNvPr>
          <p:cNvSpPr>
            <a:spLocks noGrp="1"/>
          </p:cNvSpPr>
          <p:nvPr>
            <p:ph type="title"/>
          </p:nvPr>
        </p:nvSpPr>
        <p:spPr/>
        <p:txBody>
          <a:bodyPr/>
          <a:lstStyle/>
          <a:p>
            <a:r>
              <a:rPr lang="zh-TW" altLang="en-US" dirty="0"/>
              <a:t>規律被打破</a:t>
            </a:r>
            <a:endParaRPr lang="en-HK" dirty="0"/>
          </a:p>
        </p:txBody>
      </p:sp>
      <p:sp>
        <p:nvSpPr>
          <p:cNvPr id="3" name="Text Placeholder 2">
            <a:extLst>
              <a:ext uri="{FF2B5EF4-FFF2-40B4-BE49-F238E27FC236}">
                <a16:creationId xmlns:a16="http://schemas.microsoft.com/office/drawing/2014/main" id="{48903842-1091-4AFD-BB85-B5F78FD3EC1F}"/>
              </a:ext>
            </a:extLst>
          </p:cNvPr>
          <p:cNvSpPr>
            <a:spLocks noGrp="1"/>
          </p:cNvSpPr>
          <p:nvPr>
            <p:ph type="body" idx="1"/>
          </p:nvPr>
        </p:nvSpPr>
        <p:spPr/>
        <p:txBody>
          <a:bodyPr/>
          <a:lstStyle/>
          <a:p>
            <a:r>
              <a:rPr lang="zh-TW" altLang="en-US" dirty="0"/>
              <a:t>令人震驚、不安</a:t>
            </a:r>
            <a:endParaRPr lang="en-HK" altLang="zh-TW" dirty="0"/>
          </a:p>
          <a:p>
            <a:r>
              <a:rPr lang="zh-TW" altLang="en-US" dirty="0"/>
              <a:t>但同樣是機會讓人反思在人生中、學期內甚至每一天甚麼才是值得追求的東西</a:t>
            </a:r>
            <a:endParaRPr lang="en-HK" altLang="zh-TW" dirty="0"/>
          </a:p>
          <a:p>
            <a:pPr lvl="1"/>
            <a:r>
              <a:rPr lang="zh-TW" altLang="en-US" dirty="0"/>
              <a:t>金錢</a:t>
            </a:r>
            <a:r>
              <a:rPr lang="en-US" altLang="zh-TW" dirty="0"/>
              <a:t>VS</a:t>
            </a:r>
            <a:r>
              <a:rPr lang="zh-TW" altLang="en-US" dirty="0"/>
              <a:t>健康</a:t>
            </a:r>
            <a:endParaRPr lang="en-HK" altLang="zh-TW" dirty="0"/>
          </a:p>
          <a:p>
            <a:pPr lvl="1"/>
            <a:r>
              <a:rPr lang="zh-TW" altLang="en-US" dirty="0"/>
              <a:t>考試</a:t>
            </a:r>
            <a:r>
              <a:rPr lang="en-US" altLang="zh-TW" dirty="0"/>
              <a:t>VS</a:t>
            </a:r>
            <a:r>
              <a:rPr lang="zh-TW" altLang="en-US" dirty="0"/>
              <a:t>生命</a:t>
            </a:r>
            <a:endParaRPr lang="en-HK" altLang="zh-TW" dirty="0"/>
          </a:p>
          <a:p>
            <a:pPr lvl="1"/>
            <a:r>
              <a:rPr lang="zh-TW" altLang="en-US" dirty="0"/>
              <a:t>工作</a:t>
            </a:r>
            <a:r>
              <a:rPr lang="en-US" altLang="zh-TW" dirty="0"/>
              <a:t>VS</a:t>
            </a:r>
            <a:r>
              <a:rPr lang="zh-TW" altLang="en-US" dirty="0"/>
              <a:t>家人</a:t>
            </a:r>
            <a:endParaRPr lang="en-HK" altLang="zh-TW" dirty="0"/>
          </a:p>
          <a:p>
            <a:r>
              <a:rPr lang="zh-TW" altLang="en-US" sz="3600" dirty="0"/>
              <a:t>要學習處之泰然</a:t>
            </a:r>
            <a:r>
              <a:rPr lang="en-HK" altLang="zh-TW" sz="3600" dirty="0"/>
              <a:t>(</a:t>
            </a:r>
            <a:r>
              <a:rPr lang="zh-TW" altLang="en-US" sz="3600" dirty="0"/>
              <a:t>至少不要恐慌</a:t>
            </a:r>
            <a:r>
              <a:rPr lang="en-HK" altLang="zh-TW" sz="3600" dirty="0"/>
              <a:t>)</a:t>
            </a:r>
            <a:r>
              <a:rPr lang="zh-TW" altLang="en-US" sz="3600" dirty="0"/>
              <a:t>，對天對人都要心存感恩</a:t>
            </a:r>
            <a:endParaRPr lang="en-HK" sz="3600" dirty="0"/>
          </a:p>
        </p:txBody>
      </p:sp>
    </p:spTree>
    <p:extLst>
      <p:ext uri="{BB962C8B-B14F-4D97-AF65-F5344CB8AC3E}">
        <p14:creationId xmlns:p14="http://schemas.microsoft.com/office/powerpoint/2010/main" val="1560094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BEC351-76A8-481F-990D-CA8DA5E42FC4}"/>
              </a:ext>
            </a:extLst>
          </p:cNvPr>
          <p:cNvSpPr>
            <a:spLocks noGrp="1"/>
          </p:cNvSpPr>
          <p:nvPr>
            <p:ph type="title"/>
          </p:nvPr>
        </p:nvSpPr>
        <p:spPr>
          <a:xfrm>
            <a:off x="-67112" y="676656"/>
            <a:ext cx="2974694" cy="5504688"/>
          </a:xfrm>
        </p:spPr>
        <p:txBody>
          <a:bodyPr>
            <a:normAutofit/>
          </a:bodyPr>
          <a:lstStyle/>
          <a:p>
            <a:r>
              <a:rPr lang="zh-TW" altLang="en-US" dirty="0"/>
              <a:t>苦難疫症會過去</a:t>
            </a:r>
            <a:endParaRPr lang="en-HK" dirty="0"/>
          </a:p>
        </p:txBody>
      </p:sp>
      <p:graphicFrame>
        <p:nvGraphicFramePr>
          <p:cNvPr id="7" name="Text Placeholder 4">
            <a:extLst>
              <a:ext uri="{FF2B5EF4-FFF2-40B4-BE49-F238E27FC236}">
                <a16:creationId xmlns:a16="http://schemas.microsoft.com/office/drawing/2014/main" id="{B56FE7F2-A581-41C8-99A4-EEBE5281E5D0}"/>
              </a:ext>
            </a:extLst>
          </p:cNvPr>
          <p:cNvGraphicFramePr/>
          <p:nvPr>
            <p:extLst>
              <p:ext uri="{D42A27DB-BD31-4B8C-83A1-F6EECF244321}">
                <p14:modId xmlns:p14="http://schemas.microsoft.com/office/powerpoint/2010/main" val="1017068996"/>
              </p:ext>
            </p:extLst>
          </p:nvPr>
        </p:nvGraphicFramePr>
        <p:xfrm>
          <a:off x="3020037" y="209725"/>
          <a:ext cx="6006517" cy="65853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2779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745F6-A21F-4D46-8BC1-F5AB17783522}"/>
              </a:ext>
            </a:extLst>
          </p:cNvPr>
          <p:cNvSpPr>
            <a:spLocks noGrp="1"/>
          </p:cNvSpPr>
          <p:nvPr>
            <p:ph type="title"/>
          </p:nvPr>
        </p:nvSpPr>
        <p:spPr/>
        <p:txBody>
          <a:bodyPr/>
          <a:lstStyle/>
          <a:p>
            <a:endParaRPr lang="en-HK"/>
          </a:p>
        </p:txBody>
      </p:sp>
      <p:sp>
        <p:nvSpPr>
          <p:cNvPr id="3" name="Text Placeholder 2">
            <a:extLst>
              <a:ext uri="{FF2B5EF4-FFF2-40B4-BE49-F238E27FC236}">
                <a16:creationId xmlns:a16="http://schemas.microsoft.com/office/drawing/2014/main" id="{3DC221DC-4ADE-45DA-B924-6E78973BDB70}"/>
              </a:ext>
            </a:extLst>
          </p:cNvPr>
          <p:cNvSpPr>
            <a:spLocks noGrp="1"/>
          </p:cNvSpPr>
          <p:nvPr>
            <p:ph type="body" idx="1"/>
          </p:nvPr>
        </p:nvSpPr>
        <p:spPr>
          <a:xfrm>
            <a:off x="520978" y="2738933"/>
            <a:ext cx="7772400" cy="1500187"/>
          </a:xfrm>
        </p:spPr>
        <p:txBody>
          <a:bodyPr/>
          <a:lstStyle/>
          <a:p>
            <a:pPr algn="ctr"/>
            <a:r>
              <a:rPr lang="zh-TW" altLang="en-US" sz="4000" b="1" dirty="0"/>
              <a:t>完</a:t>
            </a:r>
            <a:endParaRPr lang="en-HK" sz="4000" b="1" dirty="0"/>
          </a:p>
        </p:txBody>
      </p:sp>
    </p:spTree>
    <p:extLst>
      <p:ext uri="{BB962C8B-B14F-4D97-AF65-F5344CB8AC3E}">
        <p14:creationId xmlns:p14="http://schemas.microsoft.com/office/powerpoint/2010/main" val="4177699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6B0664C-642F-44DA-AF27-07D8D0340164}"/>
              </a:ext>
            </a:extLst>
          </p:cNvPr>
          <p:cNvSpPr>
            <a:spLocks noGrp="1"/>
          </p:cNvSpPr>
          <p:nvPr>
            <p:ph type="title"/>
          </p:nvPr>
        </p:nvSpPr>
        <p:spPr>
          <a:xfrm>
            <a:off x="647271" y="1012004"/>
            <a:ext cx="2562119" cy="4795408"/>
          </a:xfrm>
        </p:spPr>
        <p:txBody>
          <a:bodyPr>
            <a:normAutofit/>
          </a:bodyPr>
          <a:lstStyle/>
          <a:p>
            <a:r>
              <a:rPr lang="zh-TW" altLang="en-US">
                <a:solidFill>
                  <a:srgbClr val="FFFFFF"/>
                </a:solidFill>
              </a:rPr>
              <a:t>環視四周</a:t>
            </a:r>
            <a:endParaRPr lang="en-HK">
              <a:solidFill>
                <a:srgbClr val="FFFFFF"/>
              </a:solidFill>
            </a:endParaRPr>
          </a:p>
        </p:txBody>
      </p:sp>
      <p:graphicFrame>
        <p:nvGraphicFramePr>
          <p:cNvPr id="5" name="Text Placeholder 2">
            <a:extLst>
              <a:ext uri="{FF2B5EF4-FFF2-40B4-BE49-F238E27FC236}">
                <a16:creationId xmlns:a16="http://schemas.microsoft.com/office/drawing/2014/main" id="{1E55C94A-69EB-4D8E-8FCD-1879F1799C27}"/>
              </a:ext>
            </a:extLst>
          </p:cNvPr>
          <p:cNvGraphicFramePr/>
          <p:nvPr>
            <p:extLst>
              <p:ext uri="{D42A27DB-BD31-4B8C-83A1-F6EECF244321}">
                <p14:modId xmlns:p14="http://schemas.microsoft.com/office/powerpoint/2010/main" val="1200546838"/>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3007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0BFD9-B6ED-451E-9C4F-AC4961A07723}"/>
              </a:ext>
            </a:extLst>
          </p:cNvPr>
          <p:cNvSpPr>
            <a:spLocks noGrp="1"/>
          </p:cNvSpPr>
          <p:nvPr>
            <p:ph type="title"/>
          </p:nvPr>
        </p:nvSpPr>
        <p:spPr/>
        <p:txBody>
          <a:bodyPr/>
          <a:lstStyle/>
          <a:p>
            <a:r>
              <a:rPr lang="zh-TW" altLang="en-US" dirty="0"/>
              <a:t>疫症為人類帶來苦難</a:t>
            </a:r>
            <a:endParaRPr lang="en-HK" dirty="0"/>
          </a:p>
        </p:txBody>
      </p:sp>
      <p:sp>
        <p:nvSpPr>
          <p:cNvPr id="3" name="Text Placeholder 2">
            <a:extLst>
              <a:ext uri="{FF2B5EF4-FFF2-40B4-BE49-F238E27FC236}">
                <a16:creationId xmlns:a16="http://schemas.microsoft.com/office/drawing/2014/main" id="{CCB15408-89B8-4E73-97BF-085C5D1B6E16}"/>
              </a:ext>
            </a:extLst>
          </p:cNvPr>
          <p:cNvSpPr>
            <a:spLocks noGrp="1"/>
          </p:cNvSpPr>
          <p:nvPr>
            <p:ph type="body" idx="1"/>
          </p:nvPr>
        </p:nvSpPr>
        <p:spPr/>
        <p:txBody>
          <a:bodyPr/>
          <a:lstStyle/>
          <a:p>
            <a:r>
              <a:rPr lang="zh-TW" altLang="en-US" dirty="0"/>
              <a:t>歷史上，疫症一直是人類、禽畜、其他動物的威脅</a:t>
            </a:r>
            <a:endParaRPr lang="en-HK" altLang="zh-TW" dirty="0"/>
          </a:p>
          <a:p>
            <a:r>
              <a:rPr lang="zh-TW" altLang="en-US" dirty="0"/>
              <a:t>宗教教育回答疫症發生的原因和應對方法與其他科目不一樣</a:t>
            </a:r>
            <a:endParaRPr lang="en-HK" altLang="zh-TW" dirty="0"/>
          </a:p>
          <a:p>
            <a:r>
              <a:rPr lang="zh-TW" altLang="en-US" dirty="0"/>
              <a:t>宗教角度的「為什麼」是在科學的認知上再追問「意義」，目的是為受到衝擊的價值尋求理解和出路</a:t>
            </a:r>
            <a:endParaRPr lang="en-HK" altLang="zh-TW" dirty="0"/>
          </a:p>
          <a:p>
            <a:endParaRPr lang="en-HK" dirty="0"/>
          </a:p>
        </p:txBody>
      </p:sp>
    </p:spTree>
    <p:extLst>
      <p:ext uri="{BB962C8B-B14F-4D97-AF65-F5344CB8AC3E}">
        <p14:creationId xmlns:p14="http://schemas.microsoft.com/office/powerpoint/2010/main" val="1406642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F3E16-A374-4ABE-B659-CF3666FFA0A7}"/>
              </a:ext>
            </a:extLst>
          </p:cNvPr>
          <p:cNvSpPr>
            <a:spLocks noGrp="1"/>
          </p:cNvSpPr>
          <p:nvPr>
            <p:ph type="title"/>
          </p:nvPr>
        </p:nvSpPr>
        <p:spPr/>
        <p:txBody>
          <a:bodyPr/>
          <a:lstStyle/>
          <a:p>
            <a:r>
              <a:rPr lang="zh-TW" altLang="en-US"/>
              <a:t>正常的規律</a:t>
            </a:r>
            <a:endParaRPr lang="en-HK" dirty="0"/>
          </a:p>
        </p:txBody>
      </p:sp>
      <p:sp>
        <p:nvSpPr>
          <p:cNvPr id="3" name="Text Placeholder 2">
            <a:extLst>
              <a:ext uri="{FF2B5EF4-FFF2-40B4-BE49-F238E27FC236}">
                <a16:creationId xmlns:a16="http://schemas.microsoft.com/office/drawing/2014/main" id="{0E13EEEC-D153-4A96-A1FB-B0E1C8E4C5B1}"/>
              </a:ext>
            </a:extLst>
          </p:cNvPr>
          <p:cNvSpPr>
            <a:spLocks noGrp="1"/>
          </p:cNvSpPr>
          <p:nvPr>
            <p:ph type="body" idx="1"/>
          </p:nvPr>
        </p:nvSpPr>
        <p:spPr/>
        <p:txBody>
          <a:bodyPr/>
          <a:lstStyle/>
          <a:p>
            <a:r>
              <a:rPr lang="zh-TW" altLang="en-US" dirty="0"/>
              <a:t>完整人生</a:t>
            </a:r>
            <a:r>
              <a:rPr lang="en-US" altLang="zh-TW" dirty="0"/>
              <a:t>: </a:t>
            </a:r>
            <a:r>
              <a:rPr lang="zh-TW" altLang="en-US" dirty="0"/>
              <a:t>出生、入學、擇業、成家、發展、退休、離世</a:t>
            </a:r>
            <a:endParaRPr lang="en-HK" altLang="zh-TW" dirty="0"/>
          </a:p>
          <a:p>
            <a:endParaRPr lang="en-HK" altLang="zh-TW" dirty="0"/>
          </a:p>
          <a:p>
            <a:r>
              <a:rPr lang="zh-TW" altLang="en-US" dirty="0"/>
              <a:t>一個學年</a:t>
            </a:r>
            <a:r>
              <a:rPr lang="en-US" altLang="zh-TW" dirty="0"/>
              <a:t>: </a:t>
            </a:r>
            <a:r>
              <a:rPr lang="zh-TW" altLang="en-US" dirty="0"/>
              <a:t>開學、上課、陸運會、測驗、旅行、歌唱比賽、大考、暑假</a:t>
            </a:r>
            <a:endParaRPr lang="en-HK" altLang="zh-TW" dirty="0"/>
          </a:p>
          <a:p>
            <a:endParaRPr lang="en-HK" altLang="zh-TW" dirty="0"/>
          </a:p>
          <a:p>
            <a:r>
              <a:rPr lang="zh-TW" altLang="en-US" dirty="0"/>
              <a:t>一天行程</a:t>
            </a:r>
            <a:r>
              <a:rPr lang="en-US" altLang="zh-TW" dirty="0"/>
              <a:t>: </a:t>
            </a:r>
            <a:r>
              <a:rPr lang="zh-TW" altLang="en-US" dirty="0"/>
              <a:t>早餐、上課、小息、上課、午飯、上課、放學、課後活動、回家、做家課</a:t>
            </a:r>
            <a:endParaRPr lang="en-HK" altLang="zh-TW" dirty="0"/>
          </a:p>
          <a:p>
            <a:endParaRPr lang="en-HK" dirty="0"/>
          </a:p>
        </p:txBody>
      </p:sp>
    </p:spTree>
    <p:extLst>
      <p:ext uri="{BB962C8B-B14F-4D97-AF65-F5344CB8AC3E}">
        <p14:creationId xmlns:p14="http://schemas.microsoft.com/office/powerpoint/2010/main" val="4086855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84BED-2F15-48D8-8EEF-683B43504204}"/>
              </a:ext>
            </a:extLst>
          </p:cNvPr>
          <p:cNvSpPr>
            <a:spLocks noGrp="1"/>
          </p:cNvSpPr>
          <p:nvPr>
            <p:ph type="title"/>
          </p:nvPr>
        </p:nvSpPr>
        <p:spPr/>
        <p:txBody>
          <a:bodyPr/>
          <a:lstStyle/>
          <a:p>
            <a:r>
              <a:rPr lang="zh-TW" altLang="en-US" dirty="0"/>
              <a:t>規律被打亂了</a:t>
            </a:r>
            <a:endParaRPr lang="en-HK" dirty="0"/>
          </a:p>
        </p:txBody>
      </p:sp>
      <p:sp>
        <p:nvSpPr>
          <p:cNvPr id="3" name="Text Placeholder 2">
            <a:extLst>
              <a:ext uri="{FF2B5EF4-FFF2-40B4-BE49-F238E27FC236}">
                <a16:creationId xmlns:a16="http://schemas.microsoft.com/office/drawing/2014/main" id="{C20229F3-C856-4F8A-96BE-48FE366A166D}"/>
              </a:ext>
            </a:extLst>
          </p:cNvPr>
          <p:cNvSpPr>
            <a:spLocks noGrp="1"/>
          </p:cNvSpPr>
          <p:nvPr>
            <p:ph type="body" idx="1"/>
          </p:nvPr>
        </p:nvSpPr>
        <p:spPr/>
        <p:txBody>
          <a:bodyPr/>
          <a:lstStyle/>
          <a:p>
            <a:r>
              <a:rPr lang="zh-TW" altLang="en-US" dirty="0"/>
              <a:t>人生</a:t>
            </a:r>
            <a:r>
              <a:rPr lang="en-US" altLang="zh-TW" dirty="0"/>
              <a:t>: </a:t>
            </a:r>
            <a:r>
              <a:rPr lang="zh-TW" altLang="en-US" dirty="0"/>
              <a:t>有些人的生命被戛然縮短了</a:t>
            </a:r>
            <a:r>
              <a:rPr lang="en-US" altLang="zh-TW" dirty="0">
                <a:sym typeface="Wingdings" panose="05000000000000000000" pitchFamily="2" charset="2"/>
              </a:rPr>
              <a:t></a:t>
            </a:r>
            <a:r>
              <a:rPr lang="zh-TW" altLang="en-US" dirty="0">
                <a:sym typeface="Wingdings" panose="05000000000000000000" pitchFamily="2" charset="2"/>
              </a:rPr>
              <a:t>難以接受</a:t>
            </a:r>
            <a:endParaRPr lang="en-HK" altLang="zh-TW" dirty="0"/>
          </a:p>
          <a:p>
            <a:r>
              <a:rPr lang="zh-TW" altLang="en-US" dirty="0"/>
              <a:t>學年</a:t>
            </a:r>
            <a:r>
              <a:rPr lang="en-US" altLang="zh-TW" dirty="0"/>
              <a:t>: </a:t>
            </a:r>
            <a:r>
              <a:rPr lang="zh-TW" altLang="en-US" dirty="0"/>
              <a:t>不少項目取消了</a:t>
            </a:r>
            <a:r>
              <a:rPr lang="en-US" altLang="zh-TW" dirty="0">
                <a:sym typeface="Wingdings" panose="05000000000000000000" pitchFamily="2" charset="2"/>
              </a:rPr>
              <a:t></a:t>
            </a:r>
            <a:r>
              <a:rPr lang="zh-TW" altLang="en-US" dirty="0">
                <a:sym typeface="Wingdings" panose="05000000000000000000" pitchFamily="2" charset="2"/>
              </a:rPr>
              <a:t>不似預期</a:t>
            </a:r>
            <a:endParaRPr lang="en-HK" altLang="zh-TW" dirty="0"/>
          </a:p>
          <a:p>
            <a:r>
              <a:rPr lang="zh-TW" altLang="en-US" dirty="0"/>
              <a:t>每天</a:t>
            </a:r>
            <a:r>
              <a:rPr lang="en-US" altLang="zh-TW" dirty="0"/>
              <a:t>: </a:t>
            </a:r>
            <a:r>
              <a:rPr lang="zh-TW" altLang="en-US" dirty="0"/>
              <a:t>留在家中，上網上課程，主要透過網絡與他人接觸</a:t>
            </a:r>
            <a:r>
              <a:rPr lang="en-US" altLang="zh-TW" dirty="0">
                <a:sym typeface="Wingdings" panose="05000000000000000000" pitchFamily="2" charset="2"/>
              </a:rPr>
              <a:t></a:t>
            </a:r>
            <a:r>
              <a:rPr lang="zh-TW" altLang="en-US" dirty="0">
                <a:sym typeface="Wingdings" panose="05000000000000000000" pitchFamily="2" charset="2"/>
              </a:rPr>
              <a:t>先甜後苦</a:t>
            </a:r>
            <a:endParaRPr lang="en-HK" altLang="zh-TW" dirty="0">
              <a:sym typeface="Wingdings" panose="05000000000000000000" pitchFamily="2" charset="2"/>
            </a:endParaRPr>
          </a:p>
          <a:p>
            <a:r>
              <a:rPr lang="zh-TW" altLang="en-US" dirty="0">
                <a:sym typeface="Wingdings" panose="05000000000000000000" pitchFamily="2" charset="2"/>
              </a:rPr>
              <a:t>其他被打亂了的包括</a:t>
            </a:r>
            <a:r>
              <a:rPr lang="en-US" altLang="zh-TW" dirty="0">
                <a:sym typeface="Wingdings" panose="05000000000000000000" pitchFamily="2" charset="2"/>
              </a:rPr>
              <a:t>:</a:t>
            </a:r>
            <a:r>
              <a:rPr lang="zh-TW" altLang="en-US" dirty="0">
                <a:sym typeface="Wingdings" panose="05000000000000000000" pitchFamily="2" charset="2"/>
              </a:rPr>
              <a:t>超市貨架、藥房門市、外遊計劃、預期收入</a:t>
            </a:r>
            <a:r>
              <a:rPr lang="en-US" altLang="zh-TW" dirty="0">
                <a:sym typeface="Wingdings" panose="05000000000000000000" pitchFamily="2" charset="2"/>
              </a:rPr>
              <a:t>…… </a:t>
            </a:r>
            <a:r>
              <a:rPr lang="zh-TW" altLang="en-US" dirty="0">
                <a:sym typeface="Wingdings" panose="05000000000000000000" pitchFamily="2" charset="2"/>
              </a:rPr>
              <a:t>問為什麼</a:t>
            </a:r>
            <a:endParaRPr lang="en-US" altLang="zh-TW" dirty="0">
              <a:sym typeface="Wingdings" panose="05000000000000000000" pitchFamily="2" charset="2"/>
            </a:endParaRPr>
          </a:p>
          <a:p>
            <a:r>
              <a:rPr lang="zh-TW" altLang="en-US" dirty="0"/>
              <a:t>探究原因是希望不再重蹈覆轍</a:t>
            </a:r>
            <a:endParaRPr lang="en-HK" dirty="0"/>
          </a:p>
        </p:txBody>
      </p:sp>
    </p:spTree>
    <p:extLst>
      <p:ext uri="{BB962C8B-B14F-4D97-AF65-F5344CB8AC3E}">
        <p14:creationId xmlns:p14="http://schemas.microsoft.com/office/powerpoint/2010/main" val="3271427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4734FC-F82D-4A2F-81BA-2A6D7D2FA04E}"/>
              </a:ext>
            </a:extLst>
          </p:cNvPr>
          <p:cNvSpPr>
            <a:spLocks noGrp="1"/>
          </p:cNvSpPr>
          <p:nvPr>
            <p:ph type="title"/>
          </p:nvPr>
        </p:nvSpPr>
        <p:spPr/>
        <p:txBody>
          <a:bodyPr/>
          <a:lstStyle/>
          <a:p>
            <a:r>
              <a:rPr lang="zh-TW" altLang="en-US" dirty="0"/>
              <a:t>宗教是人類最早的學科</a:t>
            </a:r>
            <a:endParaRPr lang="en-HK" dirty="0"/>
          </a:p>
        </p:txBody>
      </p:sp>
      <p:sp>
        <p:nvSpPr>
          <p:cNvPr id="5" name="Text Placeholder 4">
            <a:extLst>
              <a:ext uri="{FF2B5EF4-FFF2-40B4-BE49-F238E27FC236}">
                <a16:creationId xmlns:a16="http://schemas.microsoft.com/office/drawing/2014/main" id="{5514F31B-ACEA-4BD7-A951-048566A4E2B5}"/>
              </a:ext>
            </a:extLst>
          </p:cNvPr>
          <p:cNvSpPr>
            <a:spLocks noGrp="1"/>
          </p:cNvSpPr>
          <p:nvPr>
            <p:ph type="body" idx="1"/>
          </p:nvPr>
        </p:nvSpPr>
        <p:spPr/>
        <p:txBody>
          <a:bodyPr/>
          <a:lstStyle/>
          <a:p>
            <a:r>
              <a:rPr lang="zh-TW" altLang="en-US" dirty="0"/>
              <a:t>宗教集結了前人的探究歷程，也總結了一些處世智慧</a:t>
            </a:r>
            <a:endParaRPr lang="en-HK" altLang="zh-TW" dirty="0"/>
          </a:p>
          <a:p>
            <a:r>
              <a:rPr lang="zh-TW" altLang="en-US" dirty="0"/>
              <a:t>以下將介紹幾個宗教對疫症或苦難的主要看法</a:t>
            </a:r>
            <a:endParaRPr lang="en-HK" dirty="0"/>
          </a:p>
        </p:txBody>
      </p:sp>
    </p:spTree>
    <p:extLst>
      <p:ext uri="{BB962C8B-B14F-4D97-AF65-F5344CB8AC3E}">
        <p14:creationId xmlns:p14="http://schemas.microsoft.com/office/powerpoint/2010/main" val="4052630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2738419612"/>
              </p:ext>
            </p:extLst>
          </p:nvPr>
        </p:nvGraphicFramePr>
        <p:xfrm>
          <a:off x="323528" y="1897230"/>
          <a:ext cx="8496943" cy="2232248"/>
        </p:xfrm>
        <a:graphic>
          <a:graphicData uri="http://schemas.openxmlformats.org/drawingml/2006/table">
            <a:tbl>
              <a:tblPr firstRow="1" firstCol="1" bandRow="1">
                <a:tableStyleId>{5C22544A-7EE6-4342-B048-85BDC9FD1C3A}</a:tableStyleId>
              </a:tblPr>
              <a:tblGrid>
                <a:gridCol w="1296143">
                  <a:extLst>
                    <a:ext uri="{9D8B030D-6E8A-4147-A177-3AD203B41FA5}">
                      <a16:colId xmlns:a16="http://schemas.microsoft.com/office/drawing/2014/main" val="2909592398"/>
                    </a:ext>
                  </a:extLst>
                </a:gridCol>
                <a:gridCol w="1728192">
                  <a:extLst>
                    <a:ext uri="{9D8B030D-6E8A-4147-A177-3AD203B41FA5}">
                      <a16:colId xmlns:a16="http://schemas.microsoft.com/office/drawing/2014/main" val="4012939080"/>
                    </a:ext>
                  </a:extLst>
                </a:gridCol>
                <a:gridCol w="1800200">
                  <a:extLst>
                    <a:ext uri="{9D8B030D-6E8A-4147-A177-3AD203B41FA5}">
                      <a16:colId xmlns:a16="http://schemas.microsoft.com/office/drawing/2014/main" val="2695800747"/>
                    </a:ext>
                  </a:extLst>
                </a:gridCol>
                <a:gridCol w="1751359">
                  <a:extLst>
                    <a:ext uri="{9D8B030D-6E8A-4147-A177-3AD203B41FA5}">
                      <a16:colId xmlns:a16="http://schemas.microsoft.com/office/drawing/2014/main" val="3439281512"/>
                    </a:ext>
                  </a:extLst>
                </a:gridCol>
                <a:gridCol w="1921049">
                  <a:extLst>
                    <a:ext uri="{9D8B030D-6E8A-4147-A177-3AD203B41FA5}">
                      <a16:colId xmlns:a16="http://schemas.microsoft.com/office/drawing/2014/main" val="1895324311"/>
                    </a:ext>
                  </a:extLst>
                </a:gridCol>
              </a:tblGrid>
              <a:tr h="744083">
                <a:tc>
                  <a:txBody>
                    <a:bodyPr/>
                    <a:lstStyle/>
                    <a:p>
                      <a:pPr>
                        <a:spcAft>
                          <a:spcPts val="0"/>
                        </a:spcAft>
                      </a:pPr>
                      <a:r>
                        <a:rPr lang="zh-TW" sz="2800" b="1" kern="100" dirty="0">
                          <a:solidFill>
                            <a:srgbClr val="0000FF"/>
                          </a:solidFill>
                          <a:effectLst/>
                          <a:latin typeface="+mj-ea"/>
                          <a:ea typeface="+mj-ea"/>
                        </a:rPr>
                        <a:t>四聖諦</a:t>
                      </a:r>
                      <a:endParaRPr lang="zh-TW" sz="2800" b="1" kern="100" dirty="0">
                        <a:solidFill>
                          <a:srgbClr val="0000FF"/>
                        </a:solidFill>
                        <a:effectLst/>
                        <a:latin typeface="+mj-ea"/>
                        <a:ea typeface="+mj-ea"/>
                        <a:cs typeface="Times New Roman" panose="02020603050405020304" pitchFamily="18" charset="0"/>
                      </a:endParaRPr>
                    </a:p>
                  </a:txBody>
                  <a:tcPr marL="68580" marR="68580" marT="0" marB="0"/>
                </a:tc>
                <a:tc>
                  <a:txBody>
                    <a:bodyPr/>
                    <a:lstStyle/>
                    <a:p>
                      <a:pPr algn="ctr">
                        <a:spcAft>
                          <a:spcPts val="0"/>
                        </a:spcAft>
                      </a:pPr>
                      <a:r>
                        <a:rPr lang="zh-TW" sz="2800" b="1" kern="100" dirty="0">
                          <a:solidFill>
                            <a:srgbClr val="0000FF"/>
                          </a:solidFill>
                          <a:effectLst/>
                          <a:latin typeface="+mj-ea"/>
                          <a:ea typeface="+mj-ea"/>
                        </a:rPr>
                        <a:t>苦</a:t>
                      </a:r>
                      <a:r>
                        <a:rPr lang="en-US" sz="2800" b="1" kern="100" dirty="0">
                          <a:solidFill>
                            <a:srgbClr val="0000FF"/>
                          </a:solidFill>
                          <a:effectLst/>
                          <a:latin typeface="+mj-ea"/>
                          <a:ea typeface="+mj-ea"/>
                        </a:rPr>
                        <a:t> (</a:t>
                      </a:r>
                      <a:r>
                        <a:rPr lang="zh-TW" sz="2800" b="1" kern="100" dirty="0">
                          <a:solidFill>
                            <a:srgbClr val="0000FF"/>
                          </a:solidFill>
                          <a:effectLst/>
                          <a:latin typeface="+mj-ea"/>
                          <a:ea typeface="+mj-ea"/>
                        </a:rPr>
                        <a:t>苦果</a:t>
                      </a:r>
                      <a:r>
                        <a:rPr lang="en-US" sz="2800" b="1" kern="100" dirty="0">
                          <a:solidFill>
                            <a:srgbClr val="0000FF"/>
                          </a:solidFill>
                          <a:effectLst/>
                          <a:latin typeface="+mj-ea"/>
                          <a:ea typeface="+mj-ea"/>
                        </a:rPr>
                        <a:t>)</a:t>
                      </a:r>
                      <a:endParaRPr lang="zh-TW" sz="2800" b="1" kern="100" dirty="0">
                        <a:solidFill>
                          <a:srgbClr val="0000FF"/>
                        </a:solidFill>
                        <a:effectLst/>
                        <a:latin typeface="+mj-ea"/>
                        <a:ea typeface="+mj-ea"/>
                        <a:cs typeface="Times New Roman" panose="02020603050405020304" pitchFamily="18" charset="0"/>
                      </a:endParaRPr>
                    </a:p>
                  </a:txBody>
                  <a:tcPr marL="68580" marR="68580" marT="0" marB="0"/>
                </a:tc>
                <a:tc>
                  <a:txBody>
                    <a:bodyPr/>
                    <a:lstStyle/>
                    <a:p>
                      <a:pPr algn="ctr">
                        <a:spcAft>
                          <a:spcPts val="0"/>
                        </a:spcAft>
                      </a:pPr>
                      <a:r>
                        <a:rPr lang="zh-TW" sz="2800" b="1" kern="100" dirty="0">
                          <a:solidFill>
                            <a:srgbClr val="0000FF"/>
                          </a:solidFill>
                          <a:effectLst/>
                          <a:latin typeface="+mj-ea"/>
                          <a:ea typeface="+mj-ea"/>
                        </a:rPr>
                        <a:t>集</a:t>
                      </a:r>
                      <a:r>
                        <a:rPr lang="en-US" sz="2800" b="1" kern="100" dirty="0">
                          <a:solidFill>
                            <a:srgbClr val="0000FF"/>
                          </a:solidFill>
                          <a:effectLst/>
                          <a:latin typeface="+mj-ea"/>
                          <a:ea typeface="+mj-ea"/>
                        </a:rPr>
                        <a:t> (</a:t>
                      </a:r>
                      <a:r>
                        <a:rPr lang="zh-TW" sz="2800" b="1" kern="100" dirty="0">
                          <a:solidFill>
                            <a:srgbClr val="0000FF"/>
                          </a:solidFill>
                          <a:effectLst/>
                          <a:latin typeface="+mj-ea"/>
                          <a:ea typeface="+mj-ea"/>
                        </a:rPr>
                        <a:t>苦因</a:t>
                      </a:r>
                      <a:r>
                        <a:rPr lang="en-US" sz="2800" b="1" kern="100" dirty="0">
                          <a:solidFill>
                            <a:srgbClr val="0000FF"/>
                          </a:solidFill>
                          <a:effectLst/>
                          <a:latin typeface="+mj-ea"/>
                          <a:ea typeface="+mj-ea"/>
                        </a:rPr>
                        <a:t>)</a:t>
                      </a:r>
                      <a:endParaRPr lang="zh-TW" sz="2800" b="1" kern="100" dirty="0">
                        <a:solidFill>
                          <a:srgbClr val="0000FF"/>
                        </a:solidFill>
                        <a:effectLst/>
                        <a:latin typeface="+mj-ea"/>
                        <a:ea typeface="+mj-ea"/>
                        <a:cs typeface="Times New Roman" panose="02020603050405020304" pitchFamily="18" charset="0"/>
                      </a:endParaRPr>
                    </a:p>
                  </a:txBody>
                  <a:tcPr marL="68580" marR="68580" marT="0" marB="0"/>
                </a:tc>
                <a:tc>
                  <a:txBody>
                    <a:bodyPr/>
                    <a:lstStyle/>
                    <a:p>
                      <a:pPr algn="ctr">
                        <a:spcAft>
                          <a:spcPts val="0"/>
                        </a:spcAft>
                      </a:pPr>
                      <a:r>
                        <a:rPr lang="zh-TW" sz="2800" b="1" kern="100" dirty="0">
                          <a:solidFill>
                            <a:srgbClr val="0000FF"/>
                          </a:solidFill>
                          <a:effectLst/>
                          <a:latin typeface="+mj-ea"/>
                          <a:ea typeface="+mj-ea"/>
                        </a:rPr>
                        <a:t>滅</a:t>
                      </a:r>
                      <a:r>
                        <a:rPr lang="en-US" sz="2800" b="1" kern="100" dirty="0">
                          <a:solidFill>
                            <a:srgbClr val="0000FF"/>
                          </a:solidFill>
                          <a:effectLst/>
                          <a:latin typeface="+mj-ea"/>
                          <a:ea typeface="+mj-ea"/>
                        </a:rPr>
                        <a:t> (</a:t>
                      </a:r>
                      <a:r>
                        <a:rPr lang="zh-TW" sz="2800" b="1" kern="100" dirty="0">
                          <a:solidFill>
                            <a:srgbClr val="0000FF"/>
                          </a:solidFill>
                          <a:effectLst/>
                          <a:latin typeface="+mj-ea"/>
                          <a:ea typeface="+mj-ea"/>
                        </a:rPr>
                        <a:t>樂果</a:t>
                      </a:r>
                      <a:r>
                        <a:rPr lang="en-US" sz="2800" b="1" kern="100" dirty="0">
                          <a:solidFill>
                            <a:srgbClr val="0000FF"/>
                          </a:solidFill>
                          <a:effectLst/>
                          <a:latin typeface="+mj-ea"/>
                          <a:ea typeface="+mj-ea"/>
                        </a:rPr>
                        <a:t>)</a:t>
                      </a:r>
                      <a:endParaRPr lang="zh-TW" sz="2800" b="1" kern="100" dirty="0">
                        <a:solidFill>
                          <a:srgbClr val="0000FF"/>
                        </a:solidFill>
                        <a:effectLst/>
                        <a:latin typeface="+mj-ea"/>
                        <a:ea typeface="+mj-ea"/>
                        <a:cs typeface="Times New Roman" panose="02020603050405020304" pitchFamily="18" charset="0"/>
                      </a:endParaRPr>
                    </a:p>
                  </a:txBody>
                  <a:tcPr marL="68580" marR="68580" marT="0" marB="0"/>
                </a:tc>
                <a:tc>
                  <a:txBody>
                    <a:bodyPr/>
                    <a:lstStyle/>
                    <a:p>
                      <a:pPr algn="ctr">
                        <a:spcAft>
                          <a:spcPts val="0"/>
                        </a:spcAft>
                      </a:pPr>
                      <a:r>
                        <a:rPr lang="zh-TW" sz="2800" b="1" kern="100" dirty="0">
                          <a:solidFill>
                            <a:srgbClr val="0000FF"/>
                          </a:solidFill>
                          <a:effectLst/>
                          <a:latin typeface="+mj-ea"/>
                          <a:ea typeface="+mj-ea"/>
                        </a:rPr>
                        <a:t>道</a:t>
                      </a:r>
                      <a:r>
                        <a:rPr lang="en-US" sz="2800" b="1" kern="100" dirty="0">
                          <a:solidFill>
                            <a:srgbClr val="0000FF"/>
                          </a:solidFill>
                          <a:effectLst/>
                          <a:latin typeface="+mj-ea"/>
                          <a:ea typeface="+mj-ea"/>
                        </a:rPr>
                        <a:t> (</a:t>
                      </a:r>
                      <a:r>
                        <a:rPr lang="zh-TW" sz="2800" b="1" kern="100" dirty="0">
                          <a:solidFill>
                            <a:srgbClr val="0000FF"/>
                          </a:solidFill>
                          <a:effectLst/>
                          <a:latin typeface="+mj-ea"/>
                          <a:ea typeface="+mj-ea"/>
                        </a:rPr>
                        <a:t>樂因</a:t>
                      </a:r>
                      <a:r>
                        <a:rPr lang="en-US" sz="2800" b="1" kern="100" dirty="0">
                          <a:solidFill>
                            <a:srgbClr val="0000FF"/>
                          </a:solidFill>
                          <a:effectLst/>
                          <a:latin typeface="+mj-ea"/>
                          <a:ea typeface="+mj-ea"/>
                        </a:rPr>
                        <a:t>)</a:t>
                      </a:r>
                      <a:endParaRPr lang="zh-TW" sz="2800" b="1" kern="100" dirty="0">
                        <a:solidFill>
                          <a:srgbClr val="0000FF"/>
                        </a:solidFill>
                        <a:effectLst/>
                        <a:latin typeface="+mj-ea"/>
                        <a:ea typeface="+mj-ea"/>
                        <a:cs typeface="Times New Roman" panose="02020603050405020304" pitchFamily="18" charset="0"/>
                      </a:endParaRPr>
                    </a:p>
                  </a:txBody>
                  <a:tcPr marL="68580" marR="68580" marT="0" marB="0"/>
                </a:tc>
                <a:extLst>
                  <a:ext uri="{0D108BD9-81ED-4DB2-BD59-A6C34878D82A}">
                    <a16:rowId xmlns:a16="http://schemas.microsoft.com/office/drawing/2014/main" val="1744353409"/>
                  </a:ext>
                </a:extLst>
              </a:tr>
              <a:tr h="1488165">
                <a:tc>
                  <a:txBody>
                    <a:bodyPr/>
                    <a:lstStyle/>
                    <a:p>
                      <a:pPr>
                        <a:spcAft>
                          <a:spcPts val="0"/>
                        </a:spcAft>
                      </a:pPr>
                      <a:r>
                        <a:rPr lang="zh-TW" sz="2800" b="1" kern="100" dirty="0">
                          <a:solidFill>
                            <a:schemeClr val="bg1">
                              <a:lumMod val="95000"/>
                              <a:lumOff val="5000"/>
                            </a:schemeClr>
                          </a:solidFill>
                          <a:effectLst/>
                          <a:latin typeface="+mj-ea"/>
                          <a:ea typeface="+mj-ea"/>
                        </a:rPr>
                        <a:t>治病</a:t>
                      </a:r>
                    </a:p>
                    <a:p>
                      <a:pPr>
                        <a:spcAft>
                          <a:spcPts val="0"/>
                        </a:spcAft>
                      </a:pPr>
                      <a:r>
                        <a:rPr lang="zh-TW" sz="2800" b="1" kern="100" dirty="0">
                          <a:solidFill>
                            <a:schemeClr val="bg1">
                              <a:lumMod val="95000"/>
                              <a:lumOff val="5000"/>
                            </a:schemeClr>
                          </a:solidFill>
                          <a:effectLst/>
                          <a:latin typeface="+mj-ea"/>
                          <a:ea typeface="+mj-ea"/>
                        </a:rPr>
                        <a:t>譬喻</a:t>
                      </a:r>
                      <a:endParaRPr lang="zh-TW" sz="2800" b="1" kern="100" dirty="0">
                        <a:solidFill>
                          <a:schemeClr val="bg1">
                            <a:lumMod val="95000"/>
                            <a:lumOff val="5000"/>
                          </a:schemeClr>
                        </a:solidFill>
                        <a:effectLst/>
                        <a:latin typeface="+mj-ea"/>
                        <a:ea typeface="+mj-ea"/>
                        <a:cs typeface="Times New Roman" panose="02020603050405020304" pitchFamily="18" charset="0"/>
                      </a:endParaRPr>
                    </a:p>
                  </a:txBody>
                  <a:tcPr marL="68580" marR="68580" marT="0" marB="0"/>
                </a:tc>
                <a:tc>
                  <a:txBody>
                    <a:bodyPr/>
                    <a:lstStyle/>
                    <a:p>
                      <a:pPr algn="ctr">
                        <a:spcAft>
                          <a:spcPts val="0"/>
                        </a:spcAft>
                      </a:pPr>
                      <a:r>
                        <a:rPr lang="zh-TW" sz="2500" b="1" kern="100" dirty="0">
                          <a:solidFill>
                            <a:srgbClr val="FF0000"/>
                          </a:solidFill>
                          <a:effectLst/>
                          <a:latin typeface="+mj-ea"/>
                          <a:ea typeface="+mj-ea"/>
                        </a:rPr>
                        <a:t>生病</a:t>
                      </a:r>
                      <a:endParaRPr lang="en-US" altLang="zh-TW" sz="2500" b="1" kern="100" dirty="0">
                        <a:solidFill>
                          <a:srgbClr val="FF0000"/>
                        </a:solidFill>
                        <a:effectLst/>
                        <a:latin typeface="+mj-ea"/>
                        <a:ea typeface="+mj-ea"/>
                      </a:endParaRPr>
                    </a:p>
                    <a:p>
                      <a:pPr>
                        <a:spcAft>
                          <a:spcPts val="0"/>
                        </a:spcAft>
                      </a:pPr>
                      <a:r>
                        <a:rPr lang="en-US" sz="2200" b="1" kern="100" dirty="0">
                          <a:solidFill>
                            <a:schemeClr val="bg1">
                              <a:lumMod val="95000"/>
                              <a:lumOff val="5000"/>
                            </a:schemeClr>
                          </a:solidFill>
                          <a:effectLst/>
                          <a:highlight>
                            <a:srgbClr val="000080"/>
                          </a:highlight>
                          <a:latin typeface="+mj-ea"/>
                          <a:ea typeface="+mj-ea"/>
                        </a:rPr>
                        <a:t>(</a:t>
                      </a:r>
                      <a:r>
                        <a:rPr lang="zh-TW" sz="2200" b="1" kern="100" dirty="0">
                          <a:solidFill>
                            <a:schemeClr val="bg1">
                              <a:lumMod val="95000"/>
                              <a:lumOff val="5000"/>
                            </a:schemeClr>
                          </a:solidFill>
                          <a:effectLst/>
                          <a:highlight>
                            <a:srgbClr val="000080"/>
                          </a:highlight>
                          <a:latin typeface="+mj-ea"/>
                          <a:ea typeface="+mj-ea"/>
                        </a:rPr>
                        <a:t>傷風感冒</a:t>
                      </a:r>
                      <a:r>
                        <a:rPr lang="en-US" sz="2200" b="1" kern="100" dirty="0">
                          <a:solidFill>
                            <a:schemeClr val="bg1">
                              <a:lumMod val="95000"/>
                              <a:lumOff val="5000"/>
                            </a:schemeClr>
                          </a:solidFill>
                          <a:effectLst/>
                          <a:highlight>
                            <a:srgbClr val="000080"/>
                          </a:highlight>
                          <a:latin typeface="+mj-ea"/>
                          <a:ea typeface="+mj-ea"/>
                        </a:rPr>
                        <a:t>)</a:t>
                      </a:r>
                      <a:endParaRPr lang="zh-TW" sz="2200" b="1" kern="100" dirty="0">
                        <a:solidFill>
                          <a:schemeClr val="bg1">
                            <a:lumMod val="95000"/>
                            <a:lumOff val="5000"/>
                          </a:schemeClr>
                        </a:solidFill>
                        <a:effectLst/>
                        <a:highlight>
                          <a:srgbClr val="000080"/>
                        </a:highlight>
                        <a:latin typeface="+mj-ea"/>
                        <a:ea typeface="+mj-ea"/>
                        <a:cs typeface="Times New Roman" panose="02020603050405020304" pitchFamily="18" charset="0"/>
                      </a:endParaRPr>
                    </a:p>
                  </a:txBody>
                  <a:tcPr marL="68580" marR="68580" marT="0" marB="0"/>
                </a:tc>
                <a:tc>
                  <a:txBody>
                    <a:bodyPr/>
                    <a:lstStyle/>
                    <a:p>
                      <a:pPr algn="ctr">
                        <a:spcAft>
                          <a:spcPts val="0"/>
                        </a:spcAft>
                      </a:pPr>
                      <a:r>
                        <a:rPr lang="zh-TW" altLang="en-US" sz="2500" b="1" i="0" u="none" strike="noStrike" kern="100" cap="none" dirty="0">
                          <a:solidFill>
                            <a:srgbClr val="FF0000"/>
                          </a:solidFill>
                          <a:effectLst/>
                          <a:latin typeface="+mj-ea"/>
                          <a:ea typeface="+mj-ea"/>
                          <a:cs typeface="+mn-cs"/>
                          <a:sym typeface="Arial"/>
                        </a:rPr>
                        <a:t>病因</a:t>
                      </a: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 </a:t>
                      </a:r>
                    </a:p>
                    <a:p>
                      <a:pPr>
                        <a:spcAft>
                          <a:spcPts val="0"/>
                        </a:spcAft>
                      </a:pP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a:t>
                      </a:r>
                      <a:r>
                        <a:rPr lang="zh-TW" alt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沒有穿足夠的禦寒衣物</a:t>
                      </a: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a:t>
                      </a:r>
                      <a:endParaRPr lang="zh-TW" altLang="en-US" sz="2200" b="1" i="0" u="none" strike="noStrike" kern="100" cap="none" dirty="0">
                        <a:solidFill>
                          <a:schemeClr val="bg1">
                            <a:lumMod val="95000"/>
                            <a:lumOff val="5000"/>
                          </a:schemeClr>
                        </a:solidFill>
                        <a:effectLst/>
                        <a:highlight>
                          <a:srgbClr val="000080"/>
                        </a:highlight>
                        <a:latin typeface="+mj-ea"/>
                        <a:ea typeface="+mj-ea"/>
                        <a:cs typeface="+mn-cs"/>
                        <a:sym typeface="Arial"/>
                      </a:endParaRPr>
                    </a:p>
                  </a:txBody>
                  <a:tcPr marL="68580" marR="68580" marT="0" marB="0"/>
                </a:tc>
                <a:tc>
                  <a:txBody>
                    <a:bodyPr/>
                    <a:lstStyle/>
                    <a:p>
                      <a:pPr algn="ctr">
                        <a:spcAft>
                          <a:spcPts val="0"/>
                        </a:spcAft>
                      </a:pPr>
                      <a:r>
                        <a:rPr lang="zh-TW" sz="2500" b="1" kern="100" dirty="0">
                          <a:solidFill>
                            <a:srgbClr val="FF0000"/>
                          </a:solidFill>
                          <a:effectLst/>
                          <a:latin typeface="+mj-ea"/>
                          <a:ea typeface="+mj-ea"/>
                        </a:rPr>
                        <a:t>病癒</a:t>
                      </a:r>
                      <a:r>
                        <a:rPr lang="en-US" sz="2500" b="1" kern="100" dirty="0">
                          <a:solidFill>
                            <a:schemeClr val="bg1">
                              <a:lumMod val="95000"/>
                              <a:lumOff val="5000"/>
                            </a:schemeClr>
                          </a:solidFill>
                          <a:effectLst/>
                          <a:latin typeface="+mj-ea"/>
                          <a:ea typeface="+mj-ea"/>
                        </a:rPr>
                        <a:t> </a:t>
                      </a:r>
                    </a:p>
                    <a:p>
                      <a:pPr>
                        <a:spcAft>
                          <a:spcPts val="0"/>
                        </a:spcAft>
                      </a:pP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a:t>
                      </a:r>
                      <a:r>
                        <a:rPr lang="zh-TW" alt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病好、身體回復健康</a:t>
                      </a: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a:t>
                      </a:r>
                      <a:endParaRPr lang="zh-TW" altLang="en-US" sz="2200" b="1" i="0" u="none" strike="noStrike" kern="100" cap="none" dirty="0">
                        <a:solidFill>
                          <a:schemeClr val="bg1">
                            <a:lumMod val="95000"/>
                            <a:lumOff val="5000"/>
                          </a:schemeClr>
                        </a:solidFill>
                        <a:effectLst/>
                        <a:highlight>
                          <a:srgbClr val="000080"/>
                        </a:highlight>
                        <a:latin typeface="+mj-ea"/>
                        <a:ea typeface="+mj-ea"/>
                        <a:cs typeface="+mn-cs"/>
                        <a:sym typeface="Arial"/>
                      </a:endParaRPr>
                    </a:p>
                  </a:txBody>
                  <a:tcPr marL="68580" marR="68580" marT="0" marB="0"/>
                </a:tc>
                <a:tc>
                  <a:txBody>
                    <a:bodyPr/>
                    <a:lstStyle/>
                    <a:p>
                      <a:pPr algn="ctr">
                        <a:spcAft>
                          <a:spcPts val="0"/>
                        </a:spcAft>
                      </a:pPr>
                      <a:r>
                        <a:rPr lang="zh-TW" altLang="en-US" sz="2500" b="1" i="0" u="none" strike="noStrike" kern="100" cap="none" dirty="0">
                          <a:solidFill>
                            <a:srgbClr val="FF0000"/>
                          </a:solidFill>
                          <a:effectLst/>
                          <a:latin typeface="+mj-ea"/>
                          <a:ea typeface="+mj-ea"/>
                          <a:cs typeface="+mn-cs"/>
                          <a:sym typeface="Arial"/>
                        </a:rPr>
                        <a:t>治病</a:t>
                      </a:r>
                      <a:r>
                        <a:rPr lang="en-US" sz="2500" b="1" i="0" u="none" strike="noStrike" kern="100" cap="none" dirty="0">
                          <a:solidFill>
                            <a:srgbClr val="FF0000"/>
                          </a:solidFill>
                          <a:effectLst/>
                          <a:latin typeface="+mj-ea"/>
                          <a:ea typeface="+mj-ea"/>
                          <a:cs typeface="+mn-cs"/>
                          <a:sym typeface="Arial"/>
                        </a:rPr>
                        <a:t> </a:t>
                      </a:r>
                    </a:p>
                    <a:p>
                      <a:pPr>
                        <a:spcAft>
                          <a:spcPts val="0"/>
                        </a:spcAft>
                      </a:pP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a:t>
                      </a:r>
                      <a:r>
                        <a:rPr lang="zh-TW" alt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按照醫生的處方服藥、多喝水、多休息</a:t>
                      </a: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a:t>
                      </a:r>
                      <a:endParaRPr lang="zh-TW" altLang="en-US" sz="2200" b="1" i="0" u="none" strike="noStrike" kern="100" cap="none" dirty="0">
                        <a:solidFill>
                          <a:schemeClr val="bg1">
                            <a:lumMod val="95000"/>
                            <a:lumOff val="5000"/>
                          </a:schemeClr>
                        </a:solidFill>
                        <a:effectLst/>
                        <a:highlight>
                          <a:srgbClr val="000080"/>
                        </a:highlight>
                        <a:latin typeface="+mj-ea"/>
                        <a:ea typeface="+mj-ea"/>
                        <a:cs typeface="+mn-cs"/>
                        <a:sym typeface="Arial"/>
                      </a:endParaRPr>
                    </a:p>
                  </a:txBody>
                  <a:tcPr marL="68580" marR="68580" marT="0" marB="0"/>
                </a:tc>
                <a:extLst>
                  <a:ext uri="{0D108BD9-81ED-4DB2-BD59-A6C34878D82A}">
                    <a16:rowId xmlns:a16="http://schemas.microsoft.com/office/drawing/2014/main" val="4126412018"/>
                  </a:ext>
                </a:extLst>
              </a:tr>
            </a:tbl>
          </a:graphicData>
        </a:graphic>
      </p:graphicFrame>
      <p:sp>
        <p:nvSpPr>
          <p:cNvPr id="3" name="標題 2"/>
          <p:cNvSpPr>
            <a:spLocks noGrp="1"/>
          </p:cNvSpPr>
          <p:nvPr>
            <p:ph type="title"/>
          </p:nvPr>
        </p:nvSpPr>
        <p:spPr>
          <a:xfrm>
            <a:off x="457199" y="362735"/>
            <a:ext cx="8229600" cy="1143000"/>
          </a:xfrm>
        </p:spPr>
        <p:txBody>
          <a:bodyPr/>
          <a:lstStyle/>
          <a:p>
            <a:pPr algn="l"/>
            <a:r>
              <a:rPr lang="zh-TW" altLang="en-US" sz="4000" dirty="0"/>
              <a:t>佛教認為</a:t>
            </a:r>
            <a:r>
              <a:rPr lang="zh-HK" altLang="en-US" sz="4000" b="1" dirty="0"/>
              <a:t>四聖諦</a:t>
            </a:r>
            <a:r>
              <a:rPr lang="zh-TW" altLang="en-US" sz="4000" dirty="0"/>
              <a:t>可以解釋福禍</a:t>
            </a:r>
            <a:endParaRPr lang="zh-HK" altLang="en-US" sz="4000" b="1" dirty="0"/>
          </a:p>
        </p:txBody>
      </p:sp>
      <p:pic>
        <p:nvPicPr>
          <p:cNvPr id="1032" name="Picture 8" descr="emoji iconçåçæå°çµæ"/>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32947" y="548680"/>
            <a:ext cx="987524" cy="987524"/>
          </a:xfrm>
          <a:prstGeom prst="rect">
            <a:avLst/>
          </a:prstGeom>
          <a:noFill/>
          <a:extLst>
            <a:ext uri="{909E8E84-426E-40DD-AFC4-6F175D3DCCD1}">
              <a14:hiddenFill xmlns:a14="http://schemas.microsoft.com/office/drawing/2010/main">
                <a:solidFill>
                  <a:srgbClr val="FFFFFF"/>
                </a:solidFill>
              </a14:hiddenFill>
            </a:ext>
          </a:extLst>
        </p:spPr>
      </p:pic>
      <p:pic>
        <p:nvPicPr>
          <p:cNvPr id="7" name="圖片 6"/>
          <p:cNvPicPr>
            <a:picLocks noChangeAspect="1"/>
          </p:cNvPicPr>
          <p:nvPr/>
        </p:nvPicPr>
        <p:blipFill rotWithShape="1">
          <a:blip r:embed="rId3"/>
          <a:srcRect l="52026" t="58859" r="27469" b="14563"/>
          <a:stretch/>
        </p:blipFill>
        <p:spPr>
          <a:xfrm>
            <a:off x="6742584" y="4520973"/>
            <a:ext cx="1944216" cy="1890000"/>
          </a:xfrm>
          <a:prstGeom prst="rect">
            <a:avLst/>
          </a:prstGeom>
        </p:spPr>
      </p:pic>
      <p:pic>
        <p:nvPicPr>
          <p:cNvPr id="11" name="圖片 10"/>
          <p:cNvPicPr>
            <a:picLocks noChangeAspect="1"/>
          </p:cNvPicPr>
          <p:nvPr/>
        </p:nvPicPr>
        <p:blipFill rotWithShape="1">
          <a:blip r:embed="rId3"/>
          <a:srcRect l="50738" t="22438" r="23422" b="45595"/>
          <a:stretch/>
        </p:blipFill>
        <p:spPr>
          <a:xfrm>
            <a:off x="1691680" y="4490504"/>
            <a:ext cx="2037773" cy="1890824"/>
          </a:xfrm>
          <a:prstGeom prst="rect">
            <a:avLst/>
          </a:prstGeom>
        </p:spPr>
      </p:pic>
      <p:pic>
        <p:nvPicPr>
          <p:cNvPr id="1038" name="Picture 14" descr="arrowçåçæå°çµæ"/>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06952" y="5025933"/>
            <a:ext cx="1258132" cy="819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7832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DD3D7-55FB-4213-B6AC-1FF08F66A124}"/>
              </a:ext>
            </a:extLst>
          </p:cNvPr>
          <p:cNvSpPr>
            <a:spLocks noGrp="1"/>
          </p:cNvSpPr>
          <p:nvPr>
            <p:ph type="title"/>
          </p:nvPr>
        </p:nvSpPr>
        <p:spPr/>
        <p:txBody>
          <a:bodyPr/>
          <a:lstStyle/>
          <a:p>
            <a:r>
              <a:rPr lang="zh-TW" altLang="en-US" dirty="0"/>
              <a:t>無辜的人受苦，怎解釋</a:t>
            </a:r>
            <a:r>
              <a:rPr lang="en-US" altLang="zh-TW" dirty="0"/>
              <a:t>?</a:t>
            </a:r>
            <a:endParaRPr lang="en-HK" dirty="0"/>
          </a:p>
        </p:txBody>
      </p:sp>
      <p:sp>
        <p:nvSpPr>
          <p:cNvPr id="3" name="Text Placeholder 2">
            <a:extLst>
              <a:ext uri="{FF2B5EF4-FFF2-40B4-BE49-F238E27FC236}">
                <a16:creationId xmlns:a16="http://schemas.microsoft.com/office/drawing/2014/main" id="{22EA4C4E-522B-43EE-9A8C-0DB8526A9A55}"/>
              </a:ext>
            </a:extLst>
          </p:cNvPr>
          <p:cNvSpPr>
            <a:spLocks noGrp="1"/>
          </p:cNvSpPr>
          <p:nvPr>
            <p:ph type="body" idx="1"/>
          </p:nvPr>
        </p:nvSpPr>
        <p:spPr/>
        <p:txBody>
          <a:bodyPr/>
          <a:lstStyle/>
          <a:p>
            <a:r>
              <a:rPr lang="zh-TW" altLang="en-US" dirty="0"/>
              <a:t>佛教有輪迴的概念，所以它的因緣果報概念可以用前世的所作所為來解釋暫時無法解釋的果</a:t>
            </a:r>
            <a:endParaRPr lang="en-HK" altLang="zh-TW" dirty="0"/>
          </a:p>
          <a:p>
            <a:r>
              <a:rPr lang="zh-TW" altLang="en-US" dirty="0"/>
              <a:t>小結</a:t>
            </a:r>
            <a:r>
              <a:rPr lang="en-US" altLang="zh-TW" dirty="0"/>
              <a:t>:</a:t>
            </a:r>
            <a:r>
              <a:rPr lang="zh-TW" altLang="en-US" dirty="0"/>
              <a:t>佛教用因果來理解苦難，所以提倡藉著善行</a:t>
            </a:r>
            <a:r>
              <a:rPr lang="en-HK" altLang="zh-TW" dirty="0"/>
              <a:t>(</a:t>
            </a:r>
            <a:r>
              <a:rPr lang="zh-TW" altLang="en-US" dirty="0"/>
              <a:t>例如照顧病人</a:t>
            </a:r>
            <a:r>
              <a:rPr lang="en-HK" altLang="zh-TW" dirty="0"/>
              <a:t>)</a:t>
            </a:r>
            <a:r>
              <a:rPr lang="zh-TW" altLang="en-US" dirty="0"/>
              <a:t>來減少苦難。</a:t>
            </a:r>
            <a:endParaRPr lang="en-HK" dirty="0"/>
          </a:p>
        </p:txBody>
      </p:sp>
    </p:spTree>
    <p:extLst>
      <p:ext uri="{BB962C8B-B14F-4D97-AF65-F5344CB8AC3E}">
        <p14:creationId xmlns:p14="http://schemas.microsoft.com/office/powerpoint/2010/main" val="247167599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1829</Words>
  <Application>Microsoft Office PowerPoint</Application>
  <PresentationFormat>On-screen Show (4:3)</PresentationFormat>
  <Paragraphs>111</Paragraphs>
  <Slides>22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微軟正黑體</vt:lpstr>
      <vt:lpstr>Arial</vt:lpstr>
      <vt:lpstr>Calibri</vt:lpstr>
      <vt:lpstr>Wingdings</vt:lpstr>
      <vt:lpstr>Office Theme</vt:lpstr>
      <vt:lpstr>從宗教看苦難</vt:lpstr>
      <vt:lpstr>學習目標</vt:lpstr>
      <vt:lpstr>環視四周</vt:lpstr>
      <vt:lpstr>疫症為人類帶來苦難</vt:lpstr>
      <vt:lpstr>正常的規律</vt:lpstr>
      <vt:lpstr>規律被打亂了</vt:lpstr>
      <vt:lpstr>宗教是人類最早的學科</vt:lpstr>
      <vt:lpstr>佛教認為四聖諦可以解釋福禍</vt:lpstr>
      <vt:lpstr>無辜的人受苦，怎解釋?</vt:lpstr>
      <vt:lpstr>佛教對疫症的看法</vt:lpstr>
      <vt:lpstr>佛教對疫症的看法</vt:lpstr>
      <vt:lpstr>布施中的財施/法施/無畏施 醫療用品予弱勢社群 / 探望長者或社區中心/ 關懷貧苦大眾/ 著他們不要憂慮和恐懼。 </vt:lpstr>
      <vt:lpstr>希伯來聖經看苦難</vt:lpstr>
      <vt:lpstr>基督宗教福音書看苦難</vt:lpstr>
      <vt:lpstr>約翰福音9:11 有一個人，名叫耶穌，他和泥抹我的眼睛，對我說：你往西羅亞池子去洗。我去一洗，就看見了。</vt:lpstr>
      <vt:lpstr>基督宗教福音書看苦難</vt:lpstr>
      <vt:lpstr>耶穌在世經驗人間的苦，並受十架之刑。 保羅(保祿)認為耶穌受的苦替人付上了罪的代價。</vt:lpstr>
      <vt:lpstr>道家對苦難的看法</vt:lpstr>
      <vt:lpstr>儒家對苦難的看法</vt:lpstr>
      <vt:lpstr>規律被打破</vt:lpstr>
      <vt:lpstr>苦難疫症會過去</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從宗教看苦難</dc:title>
  <dc:creator>YIP, Cheong-man Eric</dc:creator>
  <cp:lastModifiedBy>YIP, Cheong-man Eric</cp:lastModifiedBy>
  <cp:revision>6</cp:revision>
  <dcterms:created xsi:type="dcterms:W3CDTF">2020-02-07T12:07:17Z</dcterms:created>
  <dcterms:modified xsi:type="dcterms:W3CDTF">2020-02-08T03:40:24Z</dcterms:modified>
</cp:coreProperties>
</file>